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notesMaster+xml" PartName="/ppt/notesMasters/notesMaster1.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7.xml"/>
  <Override ContentType="application/vnd.openxmlformats-officedocument.presentationml.notesSlide+xml" PartName="/ppt/notesSlides/notesSlide8.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13.xml"/>
  <Override ContentType="application/vnd.openxmlformats-officedocument.presentationml.notesSlide+xml" PartName="/ppt/notesSlides/notesSlide14.xml"/>
  <Override ContentType="application/vnd.openxmlformats-officedocument.presentationml.notesSlide+xml" PartName="/ppt/notesSlides/notesSlide15.xml"/>
  <Override ContentType="application/vnd.openxmlformats-officedocument.presentationml.notesSlide+xml" PartName="/ppt/notesSlides/notesSlide16.xml"/>
  <Override ContentType="application/vnd.openxmlformats-officedocument.presentationml.notesSlide+xml" PartName="/ppt/notesSlides/notesSlide17.xml"/>
  <Override ContentType="application/vnd.openxmlformats-officedocument.presentationml.notesSlide+xml" PartName="/ppt/notesSlides/notesSlide18.xml"/>
  <Override ContentType="application/vnd.openxmlformats-officedocument.presentationml.notesSlide+xml" PartName="/ppt/notesSlides/notesSlide19.xml"/>
  <Override ContentType="application/vnd.openxmlformats-officedocument.presentationml.notesSlide+xml" PartName="/ppt/notesSlides/notesSlide20.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notesMasterIdLst>
    <p:notesMasterId r:id="rId30"/>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Lst>
  <p:sldSz cx="18288000" cy="10287000"/>
  <p:notesSz cx="6858000" cy="9144000"/>
  <p:embeddedFontLst>
    <p:embeddedFont>
      <p:font typeface="Press Start 2P" charset="1" panose="00000500000000000000"/>
      <p:regular r:id="rId33"/>
    </p:embeddedFont>
    <p:embeddedFont>
      <p:font typeface="Bobby Jones Soft" charset="1" panose="00000000000000000000"/>
      <p:regular r:id="rId53"/>
    </p:embeddedFont>
    <p:embeddedFont>
      <p:font typeface="Avenir" charset="1" panose="020B0503020203020204"/>
      <p:regular r:id="rId54"/>
    </p:embeddedFont>
    <p:embeddedFont>
      <p:font typeface="Avenir Bold" charset="1" panose="020B0703020203020204"/>
      <p:regular r:id="rId5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slides/slide11.xml" Type="http://schemas.openxmlformats.org/officeDocument/2006/relationships/slide"/><Relationship Id="rId17" Target="slides/slide12.xml" Type="http://schemas.openxmlformats.org/officeDocument/2006/relationships/slide"/><Relationship Id="rId18" Target="slides/slide13.xml" Type="http://schemas.openxmlformats.org/officeDocument/2006/relationships/slide"/><Relationship Id="rId19" Target="slides/slide14.xml" Type="http://schemas.openxmlformats.org/officeDocument/2006/relationships/slide"/><Relationship Id="rId2" Target="presProps.xml" Type="http://schemas.openxmlformats.org/officeDocument/2006/relationships/presProps"/><Relationship Id="rId20" Target="slides/slide15.xml" Type="http://schemas.openxmlformats.org/officeDocument/2006/relationships/slide"/><Relationship Id="rId21" Target="slides/slide16.xml" Type="http://schemas.openxmlformats.org/officeDocument/2006/relationships/slide"/><Relationship Id="rId22" Target="slides/slide17.xml" Type="http://schemas.openxmlformats.org/officeDocument/2006/relationships/slide"/><Relationship Id="rId23" Target="slides/slide18.xml" Type="http://schemas.openxmlformats.org/officeDocument/2006/relationships/slide"/><Relationship Id="rId24" Target="slides/slide19.xml" Type="http://schemas.openxmlformats.org/officeDocument/2006/relationships/slide"/><Relationship Id="rId25" Target="slides/slide20.xml" Type="http://schemas.openxmlformats.org/officeDocument/2006/relationships/slide"/><Relationship Id="rId26" Target="slides/slide21.xml" Type="http://schemas.openxmlformats.org/officeDocument/2006/relationships/slide"/><Relationship Id="rId27" Target="slides/slide22.xml" Type="http://schemas.openxmlformats.org/officeDocument/2006/relationships/slide"/><Relationship Id="rId28" Target="slides/slide23.xml" Type="http://schemas.openxmlformats.org/officeDocument/2006/relationships/slide"/><Relationship Id="rId29" Target="slides/slide24.xml" Type="http://schemas.openxmlformats.org/officeDocument/2006/relationships/slide"/><Relationship Id="rId3" Target="viewProps.xml" Type="http://schemas.openxmlformats.org/officeDocument/2006/relationships/viewProps"/><Relationship Id="rId30" Target="notesMasters/notesMaster1.xml" Type="http://schemas.openxmlformats.org/officeDocument/2006/relationships/notesMaster"/><Relationship Id="rId31" Target="theme/theme2.xml" Type="http://schemas.openxmlformats.org/officeDocument/2006/relationships/theme"/><Relationship Id="rId32" Target="notesSlides/notesSlide1.xml" Type="http://schemas.openxmlformats.org/officeDocument/2006/relationships/notesSlide"/><Relationship Id="rId33" Target="fonts/font33.fntdata" Type="http://schemas.openxmlformats.org/officeDocument/2006/relationships/font"/><Relationship Id="rId34" Target="notesSlides/notesSlide2.xml" Type="http://schemas.openxmlformats.org/officeDocument/2006/relationships/notesSlide"/><Relationship Id="rId35" Target="notesSlides/notesSlide3.xml" Type="http://schemas.openxmlformats.org/officeDocument/2006/relationships/notesSlide"/><Relationship Id="rId36" Target="notesSlides/notesSlide4.xml" Type="http://schemas.openxmlformats.org/officeDocument/2006/relationships/notesSlide"/><Relationship Id="rId37" Target="notesSlides/notesSlide5.xml" Type="http://schemas.openxmlformats.org/officeDocument/2006/relationships/notesSlide"/><Relationship Id="rId38" Target="notesSlides/notesSlide6.xml" Type="http://schemas.openxmlformats.org/officeDocument/2006/relationships/notesSlide"/><Relationship Id="rId39" Target="notesSlides/notesSlide7.xml" Type="http://schemas.openxmlformats.org/officeDocument/2006/relationships/notesSlide"/><Relationship Id="rId4" Target="theme/theme1.xml" Type="http://schemas.openxmlformats.org/officeDocument/2006/relationships/theme"/><Relationship Id="rId40" Target="notesSlides/notesSlide8.xml" Type="http://schemas.openxmlformats.org/officeDocument/2006/relationships/notesSlide"/><Relationship Id="rId41" Target="notesSlides/notesSlide9.xml" Type="http://schemas.openxmlformats.org/officeDocument/2006/relationships/notesSlide"/><Relationship Id="rId42" Target="notesSlides/notesSlide10.xml" Type="http://schemas.openxmlformats.org/officeDocument/2006/relationships/notesSlide"/><Relationship Id="rId43" Target="notesSlides/notesSlide11.xml" Type="http://schemas.openxmlformats.org/officeDocument/2006/relationships/notesSlide"/><Relationship Id="rId44" Target="notesSlides/notesSlide12.xml" Type="http://schemas.openxmlformats.org/officeDocument/2006/relationships/notesSlide"/><Relationship Id="rId45" Target="notesSlides/notesSlide13.xml" Type="http://schemas.openxmlformats.org/officeDocument/2006/relationships/notesSlide"/><Relationship Id="rId46" Target="notesSlides/notesSlide14.xml" Type="http://schemas.openxmlformats.org/officeDocument/2006/relationships/notesSlide"/><Relationship Id="rId47" Target="notesSlides/notesSlide15.xml" Type="http://schemas.openxmlformats.org/officeDocument/2006/relationships/notesSlide"/><Relationship Id="rId48" Target="notesSlides/notesSlide16.xml" Type="http://schemas.openxmlformats.org/officeDocument/2006/relationships/notesSlide"/><Relationship Id="rId49" Target="notesSlides/notesSlide17.xml" Type="http://schemas.openxmlformats.org/officeDocument/2006/relationships/notesSlide"/><Relationship Id="rId5" Target="tableStyles.xml" Type="http://schemas.openxmlformats.org/officeDocument/2006/relationships/tableStyles"/><Relationship Id="rId50" Target="notesSlides/notesSlide18.xml" Type="http://schemas.openxmlformats.org/officeDocument/2006/relationships/notesSlide"/><Relationship Id="rId51" Target="notesSlides/notesSlide19.xml" Type="http://schemas.openxmlformats.org/officeDocument/2006/relationships/notesSlide"/><Relationship Id="rId52" Target="notesSlides/notesSlide20.xml" Type="http://schemas.openxmlformats.org/officeDocument/2006/relationships/notesSlide"/><Relationship Id="rId53" Target="fonts/font53.fntdata" Type="http://schemas.openxmlformats.org/officeDocument/2006/relationships/font"/><Relationship Id="rId54" Target="fonts/font54.fntdata" Type="http://schemas.openxmlformats.org/officeDocument/2006/relationships/font"/><Relationship Id="rId55" Target="fonts/font55.fntdata" Type="http://schemas.openxmlformats.org/officeDocument/2006/relationships/font"/><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notesMasters/_rels/notesMaster1.xml.rels><?xml version="1.0" encoding="UTF-8" standalone="yes"?><Relationships xmlns="http://schemas.openxmlformats.org/package/2006/relationships"><Relationship Id="rId1" Target="../theme/theme2.xml" Type="http://schemas.openxmlformats.org/officeDocument/2006/relationships/theme"/></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1.7.2013</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1.xml" Type="http://schemas.openxmlformats.org/officeDocument/2006/relationships/slide"/></Relationships>
</file>

<file path=ppt/notesSlides/_rels/notesSlide10.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10.xml" Type="http://schemas.openxmlformats.org/officeDocument/2006/relationships/slide"/></Relationships>
</file>

<file path=ppt/notesSlides/_rels/notesSlide11.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11.xml" Type="http://schemas.openxmlformats.org/officeDocument/2006/relationships/slide"/></Relationships>
</file>

<file path=ppt/notesSlides/_rels/notesSlide12.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13.xml" Type="http://schemas.openxmlformats.org/officeDocument/2006/relationships/slide"/></Relationships>
</file>

<file path=ppt/notesSlides/_rels/notesSlide13.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14.xml" Type="http://schemas.openxmlformats.org/officeDocument/2006/relationships/slide"/></Relationships>
</file>

<file path=ppt/notesSlides/_rels/notesSlide14.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15.xml" Type="http://schemas.openxmlformats.org/officeDocument/2006/relationships/slide"/></Relationships>
</file>

<file path=ppt/notesSlides/_rels/notesSlide15.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16.xml" Type="http://schemas.openxmlformats.org/officeDocument/2006/relationships/slide"/></Relationships>
</file>

<file path=ppt/notesSlides/_rels/notesSlide16.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17.xml" Type="http://schemas.openxmlformats.org/officeDocument/2006/relationships/slide"/></Relationships>
</file>

<file path=ppt/notesSlides/_rels/notesSlide17.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18.xml" Type="http://schemas.openxmlformats.org/officeDocument/2006/relationships/slide"/></Relationships>
</file>

<file path=ppt/notesSlides/_rels/notesSlide18.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19.xml" Type="http://schemas.openxmlformats.org/officeDocument/2006/relationships/slide"/></Relationships>
</file>

<file path=ppt/notesSlides/_rels/notesSlide19.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20.xml" Type="http://schemas.openxmlformats.org/officeDocument/2006/relationships/slide"/></Relationships>
</file>

<file path=ppt/notesSlides/_rels/notesSlide2.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2.xml" Type="http://schemas.openxmlformats.org/officeDocument/2006/relationships/slide"/></Relationships>
</file>

<file path=ppt/notesSlides/_rels/notesSlide20.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23.xml" Type="http://schemas.openxmlformats.org/officeDocument/2006/relationships/slide"/></Relationships>
</file>

<file path=ppt/notesSlides/_rels/notesSlide3.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3.xml" Type="http://schemas.openxmlformats.org/officeDocument/2006/relationships/slide"/></Relationships>
</file>

<file path=ppt/notesSlides/_rels/notesSlide4.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4.xml" Type="http://schemas.openxmlformats.org/officeDocument/2006/relationships/slide"/></Relationships>
</file>

<file path=ppt/notesSlides/_rels/notesSlide5.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5.xml" Type="http://schemas.openxmlformats.org/officeDocument/2006/relationships/slide"/></Relationships>
</file>

<file path=ppt/notesSlides/_rels/notesSlide6.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6.xml" Type="http://schemas.openxmlformats.org/officeDocument/2006/relationships/slide"/></Relationships>
</file>

<file path=ppt/notesSlides/_rels/notesSlide7.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7.xml" Type="http://schemas.openxmlformats.org/officeDocument/2006/relationships/slide"/></Relationships>
</file>

<file path=ppt/notesSlides/_rels/notesSlide8.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8.xml" Type="http://schemas.openxmlformats.org/officeDocument/2006/relationships/slide"/></Relationships>
</file>

<file path=ppt/notesSlides/_rels/notesSlide9.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9.xml" Type="http://schemas.openxmlformats.org/officeDocument/2006/relationships/slide"/></Relationships>
</file>

<file path=ppt/notesSlides/notesSlide1.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We’re going to follow two characters on a journey in a video game. One is Raspy the Raccoon, and the other is Breezy the Fox. You’re going to help me figure out what happens to them. But first, who would you pick to play as—Fox or Raccoon?</a:t>
            </a:r>
          </a:p>
          <a:p>
            <a:r>
              <a:rPr lang="en-US"/>
              <a:t/>
            </a:r>
          </a:p>
          <a:p>
            <a:r>
              <a:rPr lang="en-US"/>
              <a:t>Ask students to vote by raising their hands for Fox or Raccoon</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10.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 What to Say: Fox is on a roll now and collected even more coins along the way. Look—his savings are adding up. Healthy choices aren’t just good for your body—they can save you money too!</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11.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  What to Say: Fox is collecting lots of coins now. </a:t>
            </a:r>
          </a:p>
          <a:p>
            <a:r>
              <a:rPr lang="en-US"/>
              <a:t>Uh-oh, Raccoon has found another cigarette. What do you think will happen if he smokes it? Should he do it?</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12.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 What to Say: Oh no, Raccoon has smoked another cigarette. Now he’s coughing even more, and his health bar is dropping further. Smoking is making him weaker and slower. Poor Raccoon can’t keep up with Fox.</a:t>
            </a:r>
          </a:p>
          <a:p>
            <a:r>
              <a:rPr lang="en-US"/>
              <a:t/>
            </a:r>
          </a:p>
          <a:p>
            <a:r>
              <a:rPr lang="en-US"/>
              <a:t>🤔 Questions to Ask:</a:t>
            </a:r>
          </a:p>
          <a:p>
            <a:r>
              <a:rPr lang="en-US"/>
              <a:t>How do you think Raccoon’s choices are affecting his game? What could he do differently?</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13.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 What to Say: Now let’s check in with Fox. Look! Fox has found a mini game. Should he play it? </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14.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 What to Say:</a:t>
            </a:r>
          </a:p>
          <a:p>
            <a:r>
              <a:rPr lang="en-US"/>
              <a:t>Fox is using his extra time and energy to play football. Playing games keeps him strong and healthy… and look at his heart bar! It’s growing bigger and stronger!"</a:t>
            </a:r>
          </a:p>
          <a:p>
            <a:r>
              <a:rPr lang="en-US"/>
              <a:t/>
            </a:r>
          </a:p>
          <a:p>
            <a:r>
              <a:rPr lang="en-US"/>
              <a:t>🤔 Questions to Ask: “What kinds of fun, active games do you like to play? How does being active help us stay strong?"</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15.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 What to Say:</a:t>
            </a:r>
          </a:p>
          <a:p>
            <a:r>
              <a:rPr lang="en-US"/>
              <a:t>Let’s see where Raccoon is now. Oh dear, he’s spotted another cigarette. Do you think he’ll choose to leave it this time? Let’s find out…</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16.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 What to Say: Nope, Raccoon has smoked the cigarette again. Now he’s really struggling. He’s out of breath and moving even slower. Poor Raccoon…"</a:t>
            </a:r>
          </a:p>
          <a:p>
            <a:r>
              <a:rPr lang="en-US"/>
              <a:t/>
            </a:r>
          </a:p>
          <a:p>
            <a:r>
              <a:rPr lang="en-US"/>
              <a:t>🤔 Questions to Ask:</a:t>
            </a:r>
          </a:p>
          <a:p>
            <a:r>
              <a:rPr lang="en-US"/>
              <a:t>What do you think Raccoon is missing out on because of his choices?</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17.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 What to Say:</a:t>
            </a:r>
          </a:p>
          <a:p>
            <a:r>
              <a:rPr lang="en-US"/>
              <a:t>Look at Fox go! He’s been making healthy choices, and now—he’s just discovered an extra life! That means more time, more energy, and more chances to keep playing and having fun.</a:t>
            </a:r>
          </a:p>
          <a:p>
            <a:r>
              <a:rPr lang="en-US"/>
              <a:t/>
            </a:r>
          </a:p>
          <a:p>
            <a:r>
              <a:rPr lang="en-US"/>
              <a:t>🤔 Questions to Ask:</a:t>
            </a:r>
          </a:p>
          <a:p>
            <a:r>
              <a:rPr lang="en-US"/>
              <a:t/>
            </a:r>
          </a:p>
          <a:p>
            <a:r>
              <a:rPr lang="en-US"/>
              <a:t>Why do you think Fox got an extra life? What kinds of healthy choices give us more energy and help us live longer? What would you do if you had extra time every day?</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18.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 What to Say: And now it’s time to see who reaches the finish line. Look! Fox is full of energy and is racing towards the end. </a:t>
            </a:r>
          </a:p>
          <a:p>
            <a:r>
              <a:rPr lang="en-US"/>
              <a:t/>
            </a:r>
          </a:p>
          <a:p>
            <a:r>
              <a:rPr lang="en-US"/>
              <a:t>But where’s Raccoon? Oh no, Raccoon is still far behind. He doesn’t have enough breath in his lungs to climb the ladder.</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19.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 What to Say: Fox has found a shiny star and has won the game! Smoking made Raccoon slower and weaker, while Fox made healthy choices and got to enjoy all the fun things in the game. Fox was able to save time, stay healthy, and have fun because of his good choices.</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2.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 🦝  What to Say: The adventure begins. Look, they both start with full health and energy! But wait… what does Raccoon see up ahead? It’s a mystery box - what’s inside?</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20.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Now here’s something really important to think about. Just like in the game, smoking takes away your health and energy. Did you know that one cigarette takes 20 minutes off your life? That’s time you could spend doing something fun, like playing football, reading your favourite book, or playing with friends.</a:t>
            </a:r>
          </a:p>
          <a:p>
            <a:r>
              <a:rPr lang="en-US"/>
              <a:t/>
            </a:r>
          </a:p>
          <a:p>
            <a:r>
              <a:rPr lang="en-US"/>
              <a:t>🤔 Questions to Ask: What could you do with 20 extra minutes every day?</a:t>
            </a:r>
          </a:p>
          <a:p>
            <a:r>
              <a:rPr lang="en-US"/>
              <a:t/>
            </a:r>
          </a:p>
          <a:p>
            <a:r>
              <a:rPr lang="en-US"/>
              <a:t>Remember, every minute counts. Let’s choose to make the most of our time and enjoy all the fun and healthy things we can do!</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3.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  What to Say: Raccoon has found a cigarette. What do you think he’ll do? Let’s find out…</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4.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  What to Say: Looks like Raccoon has chosen the cigarette.</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5.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  What to Say: Oh dear, look—his health bar has dropped, and he’s coughing! Smoking is making him slower and weaker. It’s taking his life!"</a:t>
            </a:r>
          </a:p>
          <a:p>
            <a:r>
              <a:rPr lang="en-US"/>
              <a:t>🤔 Questions to Ask: How do you think Raccoon is feeling right now? What could he have done instead?</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6.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 What to Say: Now Fox has found a cigarette. What do you think he’ll do? Let’s find out…</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7.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 What to Say: Fox has chosen to leave the cigarette behind. Instead, he keeps moving and… oh, look! </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8.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 What to Say: He’s collected a coin! Fox is staying healthy and saving money.</a:t>
            </a:r>
          </a:p>
          <a:p>
            <a:r>
              <a:rPr lang="en-US"/>
              <a:t/>
            </a:r>
          </a:p>
          <a:p>
            <a:r>
              <a:rPr lang="en-US"/>
              <a:t>🤔 Questions to Ask:</a:t>
            </a:r>
          </a:p>
          <a:p>
            <a:r>
              <a:rPr lang="en-US"/>
              <a:t>What could Fox use those coins for? (Encourage answers like buying a football, saving for a trip, etc.) Why do you think Fox made that choice?</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9.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 What to Say: Fox spots another cigarette but has decided to dodge it by jumping over it! </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1.xml" Type="http://schemas.openxmlformats.org/officeDocument/2006/relationships/notesSlide"/><Relationship Id="rId3" Target="../media/image1.png" Type="http://schemas.openxmlformats.org/officeDocument/2006/relationships/image"/><Relationship Id="rId4" Target="../media/image2.png" Type="http://schemas.openxmlformats.org/officeDocument/2006/relationships/image"/><Relationship Id="rId5" Target="../media/image3.svg" Type="http://schemas.openxmlformats.org/officeDocument/2006/relationships/image"/><Relationship Id="rId6" Target="../media/image4.pn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9.svg" Type="http://schemas.openxmlformats.org/officeDocument/2006/relationships/image"/><Relationship Id="rId11" Target="../media/image10.png" Type="http://schemas.openxmlformats.org/officeDocument/2006/relationships/image"/><Relationship Id="rId12" Target="../media/image14.png" Type="http://schemas.openxmlformats.org/officeDocument/2006/relationships/image"/><Relationship Id="rId13" Target="../media/image6.png" Type="http://schemas.openxmlformats.org/officeDocument/2006/relationships/image"/><Relationship Id="rId14" Target="../media/image7.svg" Type="http://schemas.openxmlformats.org/officeDocument/2006/relationships/image"/><Relationship Id="rId15" Target="../media/image12.png" Type="http://schemas.openxmlformats.org/officeDocument/2006/relationships/image"/><Relationship Id="rId16" Target="../media/image17.png" Type="http://schemas.openxmlformats.org/officeDocument/2006/relationships/image"/><Relationship Id="rId17" Target="../media/image13.png" Type="http://schemas.openxmlformats.org/officeDocument/2006/relationships/image"/><Relationship Id="rId18" Target="../media/image25.png" Type="http://schemas.openxmlformats.org/officeDocument/2006/relationships/image"/><Relationship Id="rId19" Target="../media/image15.png" Type="http://schemas.openxmlformats.org/officeDocument/2006/relationships/image"/><Relationship Id="rId2" Target="../notesSlides/notesSlide10.xml" Type="http://schemas.openxmlformats.org/officeDocument/2006/relationships/notesSlide"/><Relationship Id="rId20" Target="../media/image16.svg" Type="http://schemas.openxmlformats.org/officeDocument/2006/relationships/image"/><Relationship Id="rId21" Target="../media/image20.png" Type="http://schemas.openxmlformats.org/officeDocument/2006/relationships/image"/><Relationship Id="rId22" Target="../media/image18.png" Type="http://schemas.openxmlformats.org/officeDocument/2006/relationships/image"/><Relationship Id="rId23" Target="../media/image4.png" Type="http://schemas.openxmlformats.org/officeDocument/2006/relationships/image"/><Relationship Id="rId3" Target="../media/image21.png" Type="http://schemas.openxmlformats.org/officeDocument/2006/relationships/image"/><Relationship Id="rId4" Target="../media/image23.png" Type="http://schemas.openxmlformats.org/officeDocument/2006/relationships/image"/><Relationship Id="rId5" Target="../media/image24.png" Type="http://schemas.openxmlformats.org/officeDocument/2006/relationships/image"/><Relationship Id="rId6" Target="../media/image5.png" Type="http://schemas.openxmlformats.org/officeDocument/2006/relationships/image"/><Relationship Id="rId7" Target="../media/image2.png" Type="http://schemas.openxmlformats.org/officeDocument/2006/relationships/image"/><Relationship Id="rId8" Target="../media/image3.svg" Type="http://schemas.openxmlformats.org/officeDocument/2006/relationships/image"/><Relationship Id="rId9" Target="../media/image8.png" Type="http://schemas.openxmlformats.org/officeDocument/2006/relationships/image"/></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4.png" Type="http://schemas.openxmlformats.org/officeDocument/2006/relationships/image"/><Relationship Id="rId11" Target="../media/image6.png" Type="http://schemas.openxmlformats.org/officeDocument/2006/relationships/image"/><Relationship Id="rId12" Target="../media/image7.svg" Type="http://schemas.openxmlformats.org/officeDocument/2006/relationships/image"/><Relationship Id="rId13" Target="../media/image12.png" Type="http://schemas.openxmlformats.org/officeDocument/2006/relationships/image"/><Relationship Id="rId14" Target="../media/image17.png" Type="http://schemas.openxmlformats.org/officeDocument/2006/relationships/image"/><Relationship Id="rId15" Target="../media/image13.png" Type="http://schemas.openxmlformats.org/officeDocument/2006/relationships/image"/><Relationship Id="rId16" Target="../media/image25.png" Type="http://schemas.openxmlformats.org/officeDocument/2006/relationships/image"/><Relationship Id="rId17" Target="../media/image15.png" Type="http://schemas.openxmlformats.org/officeDocument/2006/relationships/image"/><Relationship Id="rId18" Target="../media/image16.svg" Type="http://schemas.openxmlformats.org/officeDocument/2006/relationships/image"/><Relationship Id="rId19" Target="../media/image26.png" Type="http://schemas.openxmlformats.org/officeDocument/2006/relationships/image"/><Relationship Id="rId2" Target="../notesSlides/notesSlide11.xml" Type="http://schemas.openxmlformats.org/officeDocument/2006/relationships/notesSlide"/><Relationship Id="rId20" Target="../media/image20.png" Type="http://schemas.openxmlformats.org/officeDocument/2006/relationships/image"/><Relationship Id="rId21" Target="../media/image18.png" Type="http://schemas.openxmlformats.org/officeDocument/2006/relationships/image"/><Relationship Id="rId22" Target="../media/image4.png" Type="http://schemas.openxmlformats.org/officeDocument/2006/relationships/image"/><Relationship Id="rId23" Target="../media/image23.png" Type="http://schemas.openxmlformats.org/officeDocument/2006/relationships/image"/><Relationship Id="rId3" Target="../media/image21.png" Type="http://schemas.openxmlformats.org/officeDocument/2006/relationships/image"/><Relationship Id="rId4" Target="../media/image5.png" Type="http://schemas.openxmlformats.org/officeDocument/2006/relationships/image"/><Relationship Id="rId5" Target="../media/image2.png" Type="http://schemas.openxmlformats.org/officeDocument/2006/relationships/image"/><Relationship Id="rId6" Target="../media/image3.svg" Type="http://schemas.openxmlformats.org/officeDocument/2006/relationships/image"/><Relationship Id="rId7" Target="../media/image8.png" Type="http://schemas.openxmlformats.org/officeDocument/2006/relationships/image"/><Relationship Id="rId8" Target="../media/image9.svg" Type="http://schemas.openxmlformats.org/officeDocument/2006/relationships/image"/><Relationship Id="rId9" Target="../media/image10.png" Type="http://schemas.openxmlformats.org/officeDocument/2006/relationships/image"/></Relationships>
</file>

<file path=ppt/slides/_rels/slide12.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6.png" Type="http://schemas.openxmlformats.org/officeDocument/2006/relationships/image"/><Relationship Id="rId11" Target="../media/image7.svg" Type="http://schemas.openxmlformats.org/officeDocument/2006/relationships/image"/><Relationship Id="rId12" Target="../media/image12.png" Type="http://schemas.openxmlformats.org/officeDocument/2006/relationships/image"/><Relationship Id="rId13" Target="../media/image17.png" Type="http://schemas.openxmlformats.org/officeDocument/2006/relationships/image"/><Relationship Id="rId14" Target="../media/image26.png" Type="http://schemas.openxmlformats.org/officeDocument/2006/relationships/image"/><Relationship Id="rId15" Target="../media/image13.png" Type="http://schemas.openxmlformats.org/officeDocument/2006/relationships/image"/><Relationship Id="rId16" Target="../media/image25.png" Type="http://schemas.openxmlformats.org/officeDocument/2006/relationships/image"/><Relationship Id="rId17" Target="../media/image15.png" Type="http://schemas.openxmlformats.org/officeDocument/2006/relationships/image"/><Relationship Id="rId18" Target="../media/image16.svg" Type="http://schemas.openxmlformats.org/officeDocument/2006/relationships/image"/><Relationship Id="rId19" Target="../media/image20.png" Type="http://schemas.openxmlformats.org/officeDocument/2006/relationships/image"/><Relationship Id="rId2" Target="../media/image21.png" Type="http://schemas.openxmlformats.org/officeDocument/2006/relationships/image"/><Relationship Id="rId20" Target="../media/image18.png" Type="http://schemas.openxmlformats.org/officeDocument/2006/relationships/image"/><Relationship Id="rId21" Target="../media/image4.png" Type="http://schemas.openxmlformats.org/officeDocument/2006/relationships/image"/><Relationship Id="rId22" Target="../media/image23.png" Type="http://schemas.openxmlformats.org/officeDocument/2006/relationships/image"/><Relationship Id="rId3" Target="../media/image5.png" Type="http://schemas.openxmlformats.org/officeDocument/2006/relationships/image"/><Relationship Id="rId4" Target="../media/image2.png" Type="http://schemas.openxmlformats.org/officeDocument/2006/relationships/image"/><Relationship Id="rId5" Target="../media/image3.svg" Type="http://schemas.openxmlformats.org/officeDocument/2006/relationships/image"/><Relationship Id="rId6" Target="../media/image8.png" Type="http://schemas.openxmlformats.org/officeDocument/2006/relationships/image"/><Relationship Id="rId7" Target="../media/image9.svg" Type="http://schemas.openxmlformats.org/officeDocument/2006/relationships/image"/><Relationship Id="rId8" Target="../media/image10.png" Type="http://schemas.openxmlformats.org/officeDocument/2006/relationships/image"/><Relationship Id="rId9" Target="../media/image14.png" Type="http://schemas.openxmlformats.org/officeDocument/2006/relationships/image"/></Relationships>
</file>

<file path=ppt/slides/_rels/slide13.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4.png" Type="http://schemas.openxmlformats.org/officeDocument/2006/relationships/image"/><Relationship Id="rId11" Target="../media/image12.png" Type="http://schemas.openxmlformats.org/officeDocument/2006/relationships/image"/><Relationship Id="rId12" Target="../media/image6.png" Type="http://schemas.openxmlformats.org/officeDocument/2006/relationships/image"/><Relationship Id="rId13" Target="../media/image7.svg" Type="http://schemas.openxmlformats.org/officeDocument/2006/relationships/image"/><Relationship Id="rId14" Target="../media/image21.png" Type="http://schemas.openxmlformats.org/officeDocument/2006/relationships/image"/><Relationship Id="rId15" Target="../media/image23.png" Type="http://schemas.openxmlformats.org/officeDocument/2006/relationships/image"/><Relationship Id="rId16" Target="../media/image24.png" Type="http://schemas.openxmlformats.org/officeDocument/2006/relationships/image"/><Relationship Id="rId17" Target="../media/image27.png" Type="http://schemas.openxmlformats.org/officeDocument/2006/relationships/image"/><Relationship Id="rId18" Target="../media/image13.png" Type="http://schemas.openxmlformats.org/officeDocument/2006/relationships/image"/><Relationship Id="rId19" Target="../media/image10.png" Type="http://schemas.openxmlformats.org/officeDocument/2006/relationships/image"/><Relationship Id="rId2" Target="../notesSlides/notesSlide12.xml" Type="http://schemas.openxmlformats.org/officeDocument/2006/relationships/notesSlide"/><Relationship Id="rId20" Target="../media/image17.png" Type="http://schemas.openxmlformats.org/officeDocument/2006/relationships/image"/><Relationship Id="rId21" Target="../media/image20.png" Type="http://schemas.openxmlformats.org/officeDocument/2006/relationships/image"/><Relationship Id="rId22" Target="../media/image18.png" Type="http://schemas.openxmlformats.org/officeDocument/2006/relationships/image"/><Relationship Id="rId23" Target="../media/image4.png" Type="http://schemas.openxmlformats.org/officeDocument/2006/relationships/image"/><Relationship Id="rId3" Target="../media/image5.png" Type="http://schemas.openxmlformats.org/officeDocument/2006/relationships/image"/><Relationship Id="rId4" Target="../media/image8.png" Type="http://schemas.openxmlformats.org/officeDocument/2006/relationships/image"/><Relationship Id="rId5" Target="../media/image9.svg" Type="http://schemas.openxmlformats.org/officeDocument/2006/relationships/image"/><Relationship Id="rId6" Target="../media/image15.png" Type="http://schemas.openxmlformats.org/officeDocument/2006/relationships/image"/><Relationship Id="rId7" Target="../media/image16.svg" Type="http://schemas.openxmlformats.org/officeDocument/2006/relationships/image"/><Relationship Id="rId8" Target="../media/image2.png" Type="http://schemas.openxmlformats.org/officeDocument/2006/relationships/image"/><Relationship Id="rId9" Target="../media/image3.svg" Type="http://schemas.openxmlformats.org/officeDocument/2006/relationships/image"/></Relationships>
</file>

<file path=ppt/slides/_rels/slide14.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4.png" Type="http://schemas.openxmlformats.org/officeDocument/2006/relationships/image"/><Relationship Id="rId11" Target="../media/image12.png" Type="http://schemas.openxmlformats.org/officeDocument/2006/relationships/image"/><Relationship Id="rId12" Target="../media/image6.png" Type="http://schemas.openxmlformats.org/officeDocument/2006/relationships/image"/><Relationship Id="rId13" Target="../media/image7.svg" Type="http://schemas.openxmlformats.org/officeDocument/2006/relationships/image"/><Relationship Id="rId14" Target="../media/image21.png" Type="http://schemas.openxmlformats.org/officeDocument/2006/relationships/image"/><Relationship Id="rId15" Target="../media/image23.png" Type="http://schemas.openxmlformats.org/officeDocument/2006/relationships/image"/><Relationship Id="rId16" Target="../media/image24.png" Type="http://schemas.openxmlformats.org/officeDocument/2006/relationships/image"/><Relationship Id="rId17" Target="../media/image27.png" Type="http://schemas.openxmlformats.org/officeDocument/2006/relationships/image"/><Relationship Id="rId18" Target="../media/image13.png" Type="http://schemas.openxmlformats.org/officeDocument/2006/relationships/image"/><Relationship Id="rId19" Target="../media/image10.png" Type="http://schemas.openxmlformats.org/officeDocument/2006/relationships/image"/><Relationship Id="rId2" Target="../notesSlides/notesSlide13.xml" Type="http://schemas.openxmlformats.org/officeDocument/2006/relationships/notesSlide"/><Relationship Id="rId20" Target="../media/image17.png" Type="http://schemas.openxmlformats.org/officeDocument/2006/relationships/image"/><Relationship Id="rId21" Target="../media/image18.png" Type="http://schemas.openxmlformats.org/officeDocument/2006/relationships/image"/><Relationship Id="rId22" Target="../media/image4.png" Type="http://schemas.openxmlformats.org/officeDocument/2006/relationships/image"/><Relationship Id="rId23" Target="../media/image20.png" Type="http://schemas.openxmlformats.org/officeDocument/2006/relationships/image"/><Relationship Id="rId3" Target="../media/image5.png" Type="http://schemas.openxmlformats.org/officeDocument/2006/relationships/image"/><Relationship Id="rId4" Target="../media/image8.png" Type="http://schemas.openxmlformats.org/officeDocument/2006/relationships/image"/><Relationship Id="rId5" Target="../media/image9.svg" Type="http://schemas.openxmlformats.org/officeDocument/2006/relationships/image"/><Relationship Id="rId6" Target="../media/image15.png" Type="http://schemas.openxmlformats.org/officeDocument/2006/relationships/image"/><Relationship Id="rId7" Target="../media/image16.svg" Type="http://schemas.openxmlformats.org/officeDocument/2006/relationships/image"/><Relationship Id="rId8" Target="../media/image2.png" Type="http://schemas.openxmlformats.org/officeDocument/2006/relationships/image"/><Relationship Id="rId9" Target="../media/image3.svg" Type="http://schemas.openxmlformats.org/officeDocument/2006/relationships/image"/></Relationships>
</file>

<file path=ppt/slides/_rels/slide15.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0.svg" Type="http://schemas.openxmlformats.org/officeDocument/2006/relationships/image"/><Relationship Id="rId11" Target="../media/image2.png" Type="http://schemas.openxmlformats.org/officeDocument/2006/relationships/image"/><Relationship Id="rId12" Target="../media/image3.svg" Type="http://schemas.openxmlformats.org/officeDocument/2006/relationships/image"/><Relationship Id="rId13" Target="../media/image31.png" Type="http://schemas.openxmlformats.org/officeDocument/2006/relationships/image"/><Relationship Id="rId14" Target="../media/image32.png" Type="http://schemas.openxmlformats.org/officeDocument/2006/relationships/image"/><Relationship Id="rId15" Target="../media/image20.png" Type="http://schemas.openxmlformats.org/officeDocument/2006/relationships/image"/><Relationship Id="rId2" Target="../notesSlides/notesSlide14.xml" Type="http://schemas.openxmlformats.org/officeDocument/2006/relationships/notesSlide"/><Relationship Id="rId3" Target="../media/image28.png" Type="http://schemas.openxmlformats.org/officeDocument/2006/relationships/image"/><Relationship Id="rId4" Target="../media/image12.png" Type="http://schemas.openxmlformats.org/officeDocument/2006/relationships/image"/><Relationship Id="rId5" Target="../media/image15.png" Type="http://schemas.openxmlformats.org/officeDocument/2006/relationships/image"/><Relationship Id="rId6" Target="../media/image16.svg" Type="http://schemas.openxmlformats.org/officeDocument/2006/relationships/image"/><Relationship Id="rId7" Target="../media/image6.png" Type="http://schemas.openxmlformats.org/officeDocument/2006/relationships/image"/><Relationship Id="rId8" Target="../media/image7.svg" Type="http://schemas.openxmlformats.org/officeDocument/2006/relationships/image"/><Relationship Id="rId9" Target="../media/image29.png" Type="http://schemas.openxmlformats.org/officeDocument/2006/relationships/image"/></Relationships>
</file>

<file path=ppt/slides/_rels/slide16.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2.png" Type="http://schemas.openxmlformats.org/officeDocument/2006/relationships/image"/><Relationship Id="rId11" Target="../media/image31.png" Type="http://schemas.openxmlformats.org/officeDocument/2006/relationships/image"/><Relationship Id="rId12" Target="../media/image6.png" Type="http://schemas.openxmlformats.org/officeDocument/2006/relationships/image"/><Relationship Id="rId13" Target="../media/image7.svg" Type="http://schemas.openxmlformats.org/officeDocument/2006/relationships/image"/><Relationship Id="rId14" Target="../media/image21.png" Type="http://schemas.openxmlformats.org/officeDocument/2006/relationships/image"/><Relationship Id="rId15" Target="../media/image27.png" Type="http://schemas.openxmlformats.org/officeDocument/2006/relationships/image"/><Relationship Id="rId16" Target="../media/image13.png" Type="http://schemas.openxmlformats.org/officeDocument/2006/relationships/image"/><Relationship Id="rId17" Target="../media/image26.png" Type="http://schemas.openxmlformats.org/officeDocument/2006/relationships/image"/><Relationship Id="rId18" Target="../media/image10.png" Type="http://schemas.openxmlformats.org/officeDocument/2006/relationships/image"/><Relationship Id="rId19" Target="../media/image17.png" Type="http://schemas.openxmlformats.org/officeDocument/2006/relationships/image"/><Relationship Id="rId2" Target="../notesSlides/notesSlide15.xml" Type="http://schemas.openxmlformats.org/officeDocument/2006/relationships/notesSlide"/><Relationship Id="rId20" Target="../media/image20.png" Type="http://schemas.openxmlformats.org/officeDocument/2006/relationships/image"/><Relationship Id="rId21" Target="../media/image18.png" Type="http://schemas.openxmlformats.org/officeDocument/2006/relationships/image"/><Relationship Id="rId22" Target="../media/image4.png" Type="http://schemas.openxmlformats.org/officeDocument/2006/relationships/image"/><Relationship Id="rId3" Target="../media/image23.png" Type="http://schemas.openxmlformats.org/officeDocument/2006/relationships/image"/><Relationship Id="rId4" Target="../media/image5.png" Type="http://schemas.openxmlformats.org/officeDocument/2006/relationships/image"/><Relationship Id="rId5" Target="../media/image8.png" Type="http://schemas.openxmlformats.org/officeDocument/2006/relationships/image"/><Relationship Id="rId6" Target="../media/image9.svg" Type="http://schemas.openxmlformats.org/officeDocument/2006/relationships/image"/><Relationship Id="rId7" Target="../media/image2.png" Type="http://schemas.openxmlformats.org/officeDocument/2006/relationships/image"/><Relationship Id="rId8" Target="../media/image3.svg" Type="http://schemas.openxmlformats.org/officeDocument/2006/relationships/image"/><Relationship Id="rId9" Target="../media/image14.png" Type="http://schemas.openxmlformats.org/officeDocument/2006/relationships/image"/></Relationships>
</file>

<file path=ppt/slides/_rels/slide17.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6.png" Type="http://schemas.openxmlformats.org/officeDocument/2006/relationships/image"/><Relationship Id="rId11" Target="../media/image7.svg" Type="http://schemas.openxmlformats.org/officeDocument/2006/relationships/image"/><Relationship Id="rId12" Target="../media/image21.png" Type="http://schemas.openxmlformats.org/officeDocument/2006/relationships/image"/><Relationship Id="rId13" Target="../media/image13.png" Type="http://schemas.openxmlformats.org/officeDocument/2006/relationships/image"/><Relationship Id="rId14" Target="../media/image10.png" Type="http://schemas.openxmlformats.org/officeDocument/2006/relationships/image"/><Relationship Id="rId15" Target="../media/image24.png" Type="http://schemas.openxmlformats.org/officeDocument/2006/relationships/image"/><Relationship Id="rId16" Target="../media/image20.png" Type="http://schemas.openxmlformats.org/officeDocument/2006/relationships/image"/><Relationship Id="rId17" Target="../media/image27.png" Type="http://schemas.openxmlformats.org/officeDocument/2006/relationships/image"/><Relationship Id="rId18" Target="../media/image18.png" Type="http://schemas.openxmlformats.org/officeDocument/2006/relationships/image"/><Relationship Id="rId19" Target="../media/image4.png" Type="http://schemas.openxmlformats.org/officeDocument/2006/relationships/image"/><Relationship Id="rId2" Target="../notesSlides/notesSlide16.xml" Type="http://schemas.openxmlformats.org/officeDocument/2006/relationships/notesSlide"/><Relationship Id="rId20" Target="../media/image12.png" Type="http://schemas.openxmlformats.org/officeDocument/2006/relationships/image"/><Relationship Id="rId21" Target="../media/image31.png" Type="http://schemas.openxmlformats.org/officeDocument/2006/relationships/image"/><Relationship Id="rId3" Target="../media/image23.png" Type="http://schemas.openxmlformats.org/officeDocument/2006/relationships/image"/><Relationship Id="rId4" Target="../media/image5.png" Type="http://schemas.openxmlformats.org/officeDocument/2006/relationships/image"/><Relationship Id="rId5" Target="../media/image8.png" Type="http://schemas.openxmlformats.org/officeDocument/2006/relationships/image"/><Relationship Id="rId6" Target="../media/image9.svg" Type="http://schemas.openxmlformats.org/officeDocument/2006/relationships/image"/><Relationship Id="rId7" Target="../media/image2.png" Type="http://schemas.openxmlformats.org/officeDocument/2006/relationships/image"/><Relationship Id="rId8" Target="../media/image3.svg" Type="http://schemas.openxmlformats.org/officeDocument/2006/relationships/image"/><Relationship Id="rId9" Target="../media/image14.png" Type="http://schemas.openxmlformats.org/officeDocument/2006/relationships/image"/></Relationships>
</file>

<file path=ppt/slides/_rels/slide18.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6.png" Type="http://schemas.openxmlformats.org/officeDocument/2006/relationships/image"/><Relationship Id="rId11" Target="../media/image7.svg" Type="http://schemas.openxmlformats.org/officeDocument/2006/relationships/image"/><Relationship Id="rId12" Target="../media/image21.png" Type="http://schemas.openxmlformats.org/officeDocument/2006/relationships/image"/><Relationship Id="rId13" Target="../media/image13.png" Type="http://schemas.openxmlformats.org/officeDocument/2006/relationships/image"/><Relationship Id="rId14" Target="../media/image10.png" Type="http://schemas.openxmlformats.org/officeDocument/2006/relationships/image"/><Relationship Id="rId15" Target="../media/image12.png" Type="http://schemas.openxmlformats.org/officeDocument/2006/relationships/image"/><Relationship Id="rId16" Target="../media/image31.png" Type="http://schemas.openxmlformats.org/officeDocument/2006/relationships/image"/><Relationship Id="rId17" Target="../media/image24.png" Type="http://schemas.openxmlformats.org/officeDocument/2006/relationships/image"/><Relationship Id="rId18" Target="../media/image20.png" Type="http://schemas.openxmlformats.org/officeDocument/2006/relationships/image"/><Relationship Id="rId19" Target="../media/image27.png" Type="http://schemas.openxmlformats.org/officeDocument/2006/relationships/image"/><Relationship Id="rId2" Target="../notesSlides/notesSlide17.xml" Type="http://schemas.openxmlformats.org/officeDocument/2006/relationships/notesSlide"/><Relationship Id="rId20" Target="../media/image18.png" Type="http://schemas.openxmlformats.org/officeDocument/2006/relationships/image"/><Relationship Id="rId21" Target="../media/image4.png" Type="http://schemas.openxmlformats.org/officeDocument/2006/relationships/image"/><Relationship Id="rId3" Target="../media/image23.png" Type="http://schemas.openxmlformats.org/officeDocument/2006/relationships/image"/><Relationship Id="rId4" Target="../media/image5.png" Type="http://schemas.openxmlformats.org/officeDocument/2006/relationships/image"/><Relationship Id="rId5" Target="../media/image8.png" Type="http://schemas.openxmlformats.org/officeDocument/2006/relationships/image"/><Relationship Id="rId6" Target="../media/image9.svg" Type="http://schemas.openxmlformats.org/officeDocument/2006/relationships/image"/><Relationship Id="rId7" Target="../media/image2.png" Type="http://schemas.openxmlformats.org/officeDocument/2006/relationships/image"/><Relationship Id="rId8" Target="../media/image3.svg" Type="http://schemas.openxmlformats.org/officeDocument/2006/relationships/image"/><Relationship Id="rId9" Target="../media/image14.png" Type="http://schemas.openxmlformats.org/officeDocument/2006/relationships/image"/></Relationships>
</file>

<file path=ppt/slides/_rels/slide19.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1.png" Type="http://schemas.openxmlformats.org/officeDocument/2006/relationships/image"/><Relationship Id="rId11" Target="../media/image27.png" Type="http://schemas.openxmlformats.org/officeDocument/2006/relationships/image"/><Relationship Id="rId12" Target="../media/image13.png" Type="http://schemas.openxmlformats.org/officeDocument/2006/relationships/image"/><Relationship Id="rId13" Target="../media/image14.png" Type="http://schemas.openxmlformats.org/officeDocument/2006/relationships/image"/><Relationship Id="rId14" Target="../media/image10.png" Type="http://schemas.openxmlformats.org/officeDocument/2006/relationships/image"/><Relationship Id="rId15" Target="../media/image12.png" Type="http://schemas.openxmlformats.org/officeDocument/2006/relationships/image"/><Relationship Id="rId16" Target="../media/image31.png" Type="http://schemas.openxmlformats.org/officeDocument/2006/relationships/image"/><Relationship Id="rId17" Target="../media/image2.png" Type="http://schemas.openxmlformats.org/officeDocument/2006/relationships/image"/><Relationship Id="rId18" Target="../media/image3.svg" Type="http://schemas.openxmlformats.org/officeDocument/2006/relationships/image"/><Relationship Id="rId19" Target="../media/image20.png" Type="http://schemas.openxmlformats.org/officeDocument/2006/relationships/image"/><Relationship Id="rId2" Target="../notesSlides/notesSlide18.xml" Type="http://schemas.openxmlformats.org/officeDocument/2006/relationships/notesSlide"/><Relationship Id="rId20" Target="../media/image18.png" Type="http://schemas.openxmlformats.org/officeDocument/2006/relationships/image"/><Relationship Id="rId21" Target="../media/image4.png" Type="http://schemas.openxmlformats.org/officeDocument/2006/relationships/image"/><Relationship Id="rId3" Target="../media/image5.png" Type="http://schemas.openxmlformats.org/officeDocument/2006/relationships/image"/><Relationship Id="rId4" Target="../media/image23.png" Type="http://schemas.openxmlformats.org/officeDocument/2006/relationships/image"/><Relationship Id="rId5" Target="../media/image8.png" Type="http://schemas.openxmlformats.org/officeDocument/2006/relationships/image"/><Relationship Id="rId6" Target="../media/image9.svg" Type="http://schemas.openxmlformats.org/officeDocument/2006/relationships/image"/><Relationship Id="rId7" Target="../media/image26.png" Type="http://schemas.openxmlformats.org/officeDocument/2006/relationships/image"/><Relationship Id="rId8" Target="../media/image6.png" Type="http://schemas.openxmlformats.org/officeDocument/2006/relationships/image"/><Relationship Id="rId9" Target="../media/image7.sv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2.png" Type="http://schemas.openxmlformats.org/officeDocument/2006/relationships/image"/><Relationship Id="rId11" Target="../media/image13.png" Type="http://schemas.openxmlformats.org/officeDocument/2006/relationships/image"/><Relationship Id="rId12" Target="../media/image2.png" Type="http://schemas.openxmlformats.org/officeDocument/2006/relationships/image"/><Relationship Id="rId13" Target="../media/image3.svg" Type="http://schemas.openxmlformats.org/officeDocument/2006/relationships/image"/><Relationship Id="rId14" Target="../media/image14.png" Type="http://schemas.openxmlformats.org/officeDocument/2006/relationships/image"/><Relationship Id="rId15" Target="../media/image15.png" Type="http://schemas.openxmlformats.org/officeDocument/2006/relationships/image"/><Relationship Id="rId16" Target="../media/image16.svg" Type="http://schemas.openxmlformats.org/officeDocument/2006/relationships/image"/><Relationship Id="rId17" Target="../media/image17.png" Type="http://schemas.openxmlformats.org/officeDocument/2006/relationships/image"/><Relationship Id="rId18" Target="../media/image18.png" Type="http://schemas.openxmlformats.org/officeDocument/2006/relationships/image"/><Relationship Id="rId19" Target="../media/image4.png" Type="http://schemas.openxmlformats.org/officeDocument/2006/relationships/image"/><Relationship Id="rId2" Target="../notesSlides/notesSlide2.xml" Type="http://schemas.openxmlformats.org/officeDocument/2006/relationships/notesSlide"/><Relationship Id="rId20" Target="../media/image19.png" Type="http://schemas.openxmlformats.org/officeDocument/2006/relationships/image"/><Relationship Id="rId3" Target="../media/image5.png" Type="http://schemas.openxmlformats.org/officeDocument/2006/relationships/image"/><Relationship Id="rId4" Target="../media/image6.png" Type="http://schemas.openxmlformats.org/officeDocument/2006/relationships/image"/><Relationship Id="rId5" Target="../media/image7.svg" Type="http://schemas.openxmlformats.org/officeDocument/2006/relationships/image"/><Relationship Id="rId6" Target="../media/image8.png" Type="http://schemas.openxmlformats.org/officeDocument/2006/relationships/image"/><Relationship Id="rId7" Target="../media/image9.svg" Type="http://schemas.openxmlformats.org/officeDocument/2006/relationships/image"/><Relationship Id="rId8" Target="../media/image10.png" Type="http://schemas.openxmlformats.org/officeDocument/2006/relationships/image"/><Relationship Id="rId9" Target="../media/image11.png" Type="http://schemas.openxmlformats.org/officeDocument/2006/relationships/image"/></Relationships>
</file>

<file path=ppt/slides/_rels/slide20.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3.png" Type="http://schemas.openxmlformats.org/officeDocument/2006/relationships/image"/><Relationship Id="rId11" Target="../media/image14.png" Type="http://schemas.openxmlformats.org/officeDocument/2006/relationships/image"/><Relationship Id="rId12" Target="../media/image33.png" Type="http://schemas.openxmlformats.org/officeDocument/2006/relationships/image"/><Relationship Id="rId13" Target="../media/image34.svg" Type="http://schemas.openxmlformats.org/officeDocument/2006/relationships/image"/><Relationship Id="rId14" Target="../media/image10.png" Type="http://schemas.openxmlformats.org/officeDocument/2006/relationships/image"/><Relationship Id="rId15" Target="../media/image2.png" Type="http://schemas.openxmlformats.org/officeDocument/2006/relationships/image"/><Relationship Id="rId16" Target="../media/image3.svg" Type="http://schemas.openxmlformats.org/officeDocument/2006/relationships/image"/><Relationship Id="rId17" Target="../media/image27.png" Type="http://schemas.openxmlformats.org/officeDocument/2006/relationships/image"/><Relationship Id="rId18" Target="../media/image20.png" Type="http://schemas.openxmlformats.org/officeDocument/2006/relationships/image"/><Relationship Id="rId19" Target="../media/image18.png" Type="http://schemas.openxmlformats.org/officeDocument/2006/relationships/image"/><Relationship Id="rId2" Target="../notesSlides/notesSlide19.xml" Type="http://schemas.openxmlformats.org/officeDocument/2006/relationships/notesSlide"/><Relationship Id="rId20" Target="../media/image4.png" Type="http://schemas.openxmlformats.org/officeDocument/2006/relationships/image"/><Relationship Id="rId21" Target="../media/image23.png" Type="http://schemas.openxmlformats.org/officeDocument/2006/relationships/image"/><Relationship Id="rId3" Target="../media/image5.png" Type="http://schemas.openxmlformats.org/officeDocument/2006/relationships/image"/><Relationship Id="rId4" Target="../media/image26.png" Type="http://schemas.openxmlformats.org/officeDocument/2006/relationships/image"/><Relationship Id="rId5" Target="../media/image6.png" Type="http://schemas.openxmlformats.org/officeDocument/2006/relationships/image"/><Relationship Id="rId6" Target="../media/image7.svg" Type="http://schemas.openxmlformats.org/officeDocument/2006/relationships/image"/><Relationship Id="rId7" Target="../media/image21.png" Type="http://schemas.openxmlformats.org/officeDocument/2006/relationships/image"/><Relationship Id="rId8" Target="../media/image12.png" Type="http://schemas.openxmlformats.org/officeDocument/2006/relationships/image"/><Relationship Id="rId9" Target="../media/image31.png" Type="http://schemas.openxmlformats.org/officeDocument/2006/relationships/image"/></Relationships>
</file>

<file path=ppt/slides/_rels/slide21.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40.png" Type="http://schemas.openxmlformats.org/officeDocument/2006/relationships/image"/><Relationship Id="rId11" Target="../media/image41.svg" Type="http://schemas.openxmlformats.org/officeDocument/2006/relationships/image"/><Relationship Id="rId2" Target="../media/image35.png" Type="http://schemas.openxmlformats.org/officeDocument/2006/relationships/image"/><Relationship Id="rId3" Target="../media/image36.svg" Type="http://schemas.openxmlformats.org/officeDocument/2006/relationships/image"/><Relationship Id="rId4" Target="../media/image37.png" Type="http://schemas.openxmlformats.org/officeDocument/2006/relationships/image"/><Relationship Id="rId5" Target="../media/image38.svg" Type="http://schemas.openxmlformats.org/officeDocument/2006/relationships/image"/><Relationship Id="rId6" Target="../media/image39.png" Type="http://schemas.openxmlformats.org/officeDocument/2006/relationships/image"/><Relationship Id="rId7" Target="../media/image2.png" Type="http://schemas.openxmlformats.org/officeDocument/2006/relationships/image"/><Relationship Id="rId8" Target="../media/image3.svg" Type="http://schemas.openxmlformats.org/officeDocument/2006/relationships/image"/><Relationship Id="rId9" Target="../media/image4.png" Type="http://schemas.openxmlformats.org/officeDocument/2006/relationships/image"/></Relationships>
</file>

<file path=ppt/slides/_rels/slide22.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47.svg" Type="http://schemas.openxmlformats.org/officeDocument/2006/relationships/image"/><Relationship Id="rId2" Target="../media/image4.png" Type="http://schemas.openxmlformats.org/officeDocument/2006/relationships/image"/><Relationship Id="rId3" Target="../media/image42.png" Type="http://schemas.openxmlformats.org/officeDocument/2006/relationships/image"/><Relationship Id="rId4" Target="../media/image43.svg" Type="http://schemas.openxmlformats.org/officeDocument/2006/relationships/image"/><Relationship Id="rId5" Target="../media/image35.png" Type="http://schemas.openxmlformats.org/officeDocument/2006/relationships/image"/><Relationship Id="rId6" Target="../media/image36.svg" Type="http://schemas.openxmlformats.org/officeDocument/2006/relationships/image"/><Relationship Id="rId7" Target="../media/image44.png" Type="http://schemas.openxmlformats.org/officeDocument/2006/relationships/image"/><Relationship Id="rId8" Target="../media/image45.svg" Type="http://schemas.openxmlformats.org/officeDocument/2006/relationships/image"/><Relationship Id="rId9" Target="../media/image46.png" Type="http://schemas.openxmlformats.org/officeDocument/2006/relationships/image"/></Relationships>
</file>

<file path=ppt/slides/_rels/slide23.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49.svg" Type="http://schemas.openxmlformats.org/officeDocument/2006/relationships/image"/><Relationship Id="rId11" Target="../media/image50.png" Type="http://schemas.openxmlformats.org/officeDocument/2006/relationships/image"/><Relationship Id="rId12" Target="../media/image51.svg" Type="http://schemas.openxmlformats.org/officeDocument/2006/relationships/image"/><Relationship Id="rId13" Target="../media/image52.png" Type="http://schemas.openxmlformats.org/officeDocument/2006/relationships/image"/><Relationship Id="rId2" Target="../notesSlides/notesSlide20.xml" Type="http://schemas.openxmlformats.org/officeDocument/2006/relationships/notesSlide"/><Relationship Id="rId3" Target="../media/image6.png" Type="http://schemas.openxmlformats.org/officeDocument/2006/relationships/image"/><Relationship Id="rId4" Target="../media/image7.svg" Type="http://schemas.openxmlformats.org/officeDocument/2006/relationships/image"/><Relationship Id="rId5" Target="../media/image8.png" Type="http://schemas.openxmlformats.org/officeDocument/2006/relationships/image"/><Relationship Id="rId6" Target="../media/image9.svg" Type="http://schemas.openxmlformats.org/officeDocument/2006/relationships/image"/><Relationship Id="rId7" Target="../media/image15.png" Type="http://schemas.openxmlformats.org/officeDocument/2006/relationships/image"/><Relationship Id="rId8" Target="../media/image16.svg" Type="http://schemas.openxmlformats.org/officeDocument/2006/relationships/image"/><Relationship Id="rId9" Target="../media/image48.png" Type="http://schemas.openxmlformats.org/officeDocument/2006/relationships/image"/></Relationships>
</file>

<file path=ppt/slides/_rels/slide2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3.png" Type="http://schemas.openxmlformats.org/officeDocument/2006/relationships/image"/><Relationship Id="rId3" Target="../media/image54.png" Type="http://schemas.openxmlformats.org/officeDocument/2006/relationships/image"/><Relationship Id="rId4" Target="../media/image55.sv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3.png" Type="http://schemas.openxmlformats.org/officeDocument/2006/relationships/image"/><Relationship Id="rId11" Target="../media/image2.png" Type="http://schemas.openxmlformats.org/officeDocument/2006/relationships/image"/><Relationship Id="rId12" Target="../media/image3.svg" Type="http://schemas.openxmlformats.org/officeDocument/2006/relationships/image"/><Relationship Id="rId13" Target="../media/image14.png" Type="http://schemas.openxmlformats.org/officeDocument/2006/relationships/image"/><Relationship Id="rId14" Target="../media/image17.png" Type="http://schemas.openxmlformats.org/officeDocument/2006/relationships/image"/><Relationship Id="rId15" Target="../media/image15.png" Type="http://schemas.openxmlformats.org/officeDocument/2006/relationships/image"/><Relationship Id="rId16" Target="../media/image16.svg" Type="http://schemas.openxmlformats.org/officeDocument/2006/relationships/image"/><Relationship Id="rId17" Target="../media/image12.png" Type="http://schemas.openxmlformats.org/officeDocument/2006/relationships/image"/><Relationship Id="rId18" Target="../media/image20.png" Type="http://schemas.openxmlformats.org/officeDocument/2006/relationships/image"/><Relationship Id="rId19" Target="../media/image18.png" Type="http://schemas.openxmlformats.org/officeDocument/2006/relationships/image"/><Relationship Id="rId2" Target="../notesSlides/notesSlide3.xml" Type="http://schemas.openxmlformats.org/officeDocument/2006/relationships/notesSlide"/><Relationship Id="rId20" Target="../media/image4.png" Type="http://schemas.openxmlformats.org/officeDocument/2006/relationships/image"/><Relationship Id="rId21" Target="../media/image19.png" Type="http://schemas.openxmlformats.org/officeDocument/2006/relationships/image"/><Relationship Id="rId3" Target="../media/image5.png" Type="http://schemas.openxmlformats.org/officeDocument/2006/relationships/image"/><Relationship Id="rId4" Target="../media/image6.png" Type="http://schemas.openxmlformats.org/officeDocument/2006/relationships/image"/><Relationship Id="rId5" Target="../media/image7.svg" Type="http://schemas.openxmlformats.org/officeDocument/2006/relationships/image"/><Relationship Id="rId6" Target="../media/image8.png" Type="http://schemas.openxmlformats.org/officeDocument/2006/relationships/image"/><Relationship Id="rId7" Target="../media/image9.svg" Type="http://schemas.openxmlformats.org/officeDocument/2006/relationships/image"/><Relationship Id="rId8" Target="../media/image10.png" Type="http://schemas.openxmlformats.org/officeDocument/2006/relationships/image"/><Relationship Id="rId9" Target="../media/image11.pn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6.png" Type="http://schemas.openxmlformats.org/officeDocument/2006/relationships/image"/><Relationship Id="rId11" Target="../media/image7.svg" Type="http://schemas.openxmlformats.org/officeDocument/2006/relationships/image"/><Relationship Id="rId12" Target="../media/image21.png" Type="http://schemas.openxmlformats.org/officeDocument/2006/relationships/image"/><Relationship Id="rId13" Target="../media/image22.png" Type="http://schemas.openxmlformats.org/officeDocument/2006/relationships/image"/><Relationship Id="rId14" Target="../media/image17.png" Type="http://schemas.openxmlformats.org/officeDocument/2006/relationships/image"/><Relationship Id="rId15" Target="../media/image11.png" Type="http://schemas.openxmlformats.org/officeDocument/2006/relationships/image"/><Relationship Id="rId16" Target="../media/image12.png" Type="http://schemas.openxmlformats.org/officeDocument/2006/relationships/image"/><Relationship Id="rId17" Target="../media/image13.png" Type="http://schemas.openxmlformats.org/officeDocument/2006/relationships/image"/><Relationship Id="rId18" Target="../media/image15.png" Type="http://schemas.openxmlformats.org/officeDocument/2006/relationships/image"/><Relationship Id="rId19" Target="../media/image16.svg" Type="http://schemas.openxmlformats.org/officeDocument/2006/relationships/image"/><Relationship Id="rId2" Target="../notesSlides/notesSlide4.xml" Type="http://schemas.openxmlformats.org/officeDocument/2006/relationships/notesSlide"/><Relationship Id="rId20" Target="../media/image18.png" Type="http://schemas.openxmlformats.org/officeDocument/2006/relationships/image"/><Relationship Id="rId21" Target="../media/image4.png" Type="http://schemas.openxmlformats.org/officeDocument/2006/relationships/image"/><Relationship Id="rId3" Target="../media/image5.png" Type="http://schemas.openxmlformats.org/officeDocument/2006/relationships/image"/><Relationship Id="rId4" Target="../media/image2.png" Type="http://schemas.openxmlformats.org/officeDocument/2006/relationships/image"/><Relationship Id="rId5" Target="../media/image3.svg" Type="http://schemas.openxmlformats.org/officeDocument/2006/relationships/image"/><Relationship Id="rId6" Target="../media/image8.png" Type="http://schemas.openxmlformats.org/officeDocument/2006/relationships/image"/><Relationship Id="rId7" Target="../media/image9.svg" Type="http://schemas.openxmlformats.org/officeDocument/2006/relationships/image"/><Relationship Id="rId8" Target="../media/image10.png" Type="http://schemas.openxmlformats.org/officeDocument/2006/relationships/image"/><Relationship Id="rId9" Target="../media/image14.pn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0.png" Type="http://schemas.openxmlformats.org/officeDocument/2006/relationships/image"/><Relationship Id="rId11" Target="../media/image14.png" Type="http://schemas.openxmlformats.org/officeDocument/2006/relationships/image"/><Relationship Id="rId12" Target="../media/image6.png" Type="http://schemas.openxmlformats.org/officeDocument/2006/relationships/image"/><Relationship Id="rId13" Target="../media/image7.svg" Type="http://schemas.openxmlformats.org/officeDocument/2006/relationships/image"/><Relationship Id="rId14" Target="../media/image21.png" Type="http://schemas.openxmlformats.org/officeDocument/2006/relationships/image"/><Relationship Id="rId15" Target="../media/image13.png" Type="http://schemas.openxmlformats.org/officeDocument/2006/relationships/image"/><Relationship Id="rId16" Target="../media/image25.png" Type="http://schemas.openxmlformats.org/officeDocument/2006/relationships/image"/><Relationship Id="rId17" Target="../media/image15.png" Type="http://schemas.openxmlformats.org/officeDocument/2006/relationships/image"/><Relationship Id="rId18" Target="../media/image16.svg" Type="http://schemas.openxmlformats.org/officeDocument/2006/relationships/image"/><Relationship Id="rId19" Target="../media/image17.png" Type="http://schemas.openxmlformats.org/officeDocument/2006/relationships/image"/><Relationship Id="rId2" Target="../notesSlides/notesSlide5.xml" Type="http://schemas.openxmlformats.org/officeDocument/2006/relationships/notesSlide"/><Relationship Id="rId20" Target="../media/image20.png" Type="http://schemas.openxmlformats.org/officeDocument/2006/relationships/image"/><Relationship Id="rId21" Target="../media/image18.png" Type="http://schemas.openxmlformats.org/officeDocument/2006/relationships/image"/><Relationship Id="rId22" Target="../media/image4.png" Type="http://schemas.openxmlformats.org/officeDocument/2006/relationships/image"/><Relationship Id="rId23" Target="../media/image12.png" Type="http://schemas.openxmlformats.org/officeDocument/2006/relationships/image"/><Relationship Id="rId24" Target="../media/image11.png" Type="http://schemas.openxmlformats.org/officeDocument/2006/relationships/image"/><Relationship Id="rId3" Target="../media/image23.png" Type="http://schemas.openxmlformats.org/officeDocument/2006/relationships/image"/><Relationship Id="rId4" Target="../media/image24.png" Type="http://schemas.openxmlformats.org/officeDocument/2006/relationships/image"/><Relationship Id="rId5" Target="../media/image5.png" Type="http://schemas.openxmlformats.org/officeDocument/2006/relationships/image"/><Relationship Id="rId6" Target="../media/image2.png" Type="http://schemas.openxmlformats.org/officeDocument/2006/relationships/image"/><Relationship Id="rId7" Target="../media/image3.svg" Type="http://schemas.openxmlformats.org/officeDocument/2006/relationships/image"/><Relationship Id="rId8" Target="../media/image8.png" Type="http://schemas.openxmlformats.org/officeDocument/2006/relationships/image"/><Relationship Id="rId9" Target="../media/image9.sv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6.png" Type="http://schemas.openxmlformats.org/officeDocument/2006/relationships/image"/><Relationship Id="rId11" Target="../media/image7.svg" Type="http://schemas.openxmlformats.org/officeDocument/2006/relationships/image"/><Relationship Id="rId12" Target="../media/image21.png" Type="http://schemas.openxmlformats.org/officeDocument/2006/relationships/image"/><Relationship Id="rId13" Target="../media/image17.png" Type="http://schemas.openxmlformats.org/officeDocument/2006/relationships/image"/><Relationship Id="rId14" Target="../media/image11.png" Type="http://schemas.openxmlformats.org/officeDocument/2006/relationships/image"/><Relationship Id="rId15" Target="../media/image12.png" Type="http://schemas.openxmlformats.org/officeDocument/2006/relationships/image"/><Relationship Id="rId16" Target="../media/image25.png" Type="http://schemas.openxmlformats.org/officeDocument/2006/relationships/image"/><Relationship Id="rId17" Target="../media/image13.png" Type="http://schemas.openxmlformats.org/officeDocument/2006/relationships/image"/><Relationship Id="rId18" Target="../media/image15.png" Type="http://schemas.openxmlformats.org/officeDocument/2006/relationships/image"/><Relationship Id="rId19" Target="../media/image16.svg" Type="http://schemas.openxmlformats.org/officeDocument/2006/relationships/image"/><Relationship Id="rId2" Target="../notesSlides/notesSlide6.xml" Type="http://schemas.openxmlformats.org/officeDocument/2006/relationships/notesSlide"/><Relationship Id="rId20" Target="../media/image18.png" Type="http://schemas.openxmlformats.org/officeDocument/2006/relationships/image"/><Relationship Id="rId21" Target="../media/image4.png" Type="http://schemas.openxmlformats.org/officeDocument/2006/relationships/image"/><Relationship Id="rId22" Target="../media/image23.png" Type="http://schemas.openxmlformats.org/officeDocument/2006/relationships/image"/><Relationship Id="rId23" Target="../media/image24.png" Type="http://schemas.openxmlformats.org/officeDocument/2006/relationships/image"/><Relationship Id="rId3" Target="../media/image5.png" Type="http://schemas.openxmlformats.org/officeDocument/2006/relationships/image"/><Relationship Id="rId4" Target="../media/image2.png" Type="http://schemas.openxmlformats.org/officeDocument/2006/relationships/image"/><Relationship Id="rId5" Target="../media/image3.svg" Type="http://schemas.openxmlformats.org/officeDocument/2006/relationships/image"/><Relationship Id="rId6" Target="../media/image8.png" Type="http://schemas.openxmlformats.org/officeDocument/2006/relationships/image"/><Relationship Id="rId7" Target="../media/image9.svg" Type="http://schemas.openxmlformats.org/officeDocument/2006/relationships/image"/><Relationship Id="rId8" Target="../media/image10.png" Type="http://schemas.openxmlformats.org/officeDocument/2006/relationships/image"/><Relationship Id="rId9" Target="../media/image14.pn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6.png" Type="http://schemas.openxmlformats.org/officeDocument/2006/relationships/image"/><Relationship Id="rId11" Target="../media/image7.svg" Type="http://schemas.openxmlformats.org/officeDocument/2006/relationships/image"/><Relationship Id="rId12" Target="../media/image21.png" Type="http://schemas.openxmlformats.org/officeDocument/2006/relationships/image"/><Relationship Id="rId13" Target="../media/image17.png" Type="http://schemas.openxmlformats.org/officeDocument/2006/relationships/image"/><Relationship Id="rId14" Target="../media/image11.png" Type="http://schemas.openxmlformats.org/officeDocument/2006/relationships/image"/><Relationship Id="rId15" Target="../media/image12.png" Type="http://schemas.openxmlformats.org/officeDocument/2006/relationships/image"/><Relationship Id="rId16" Target="../media/image25.png" Type="http://schemas.openxmlformats.org/officeDocument/2006/relationships/image"/><Relationship Id="rId17" Target="../media/image13.png" Type="http://schemas.openxmlformats.org/officeDocument/2006/relationships/image"/><Relationship Id="rId18" Target="../media/image15.png" Type="http://schemas.openxmlformats.org/officeDocument/2006/relationships/image"/><Relationship Id="rId19" Target="../media/image16.svg" Type="http://schemas.openxmlformats.org/officeDocument/2006/relationships/image"/><Relationship Id="rId2" Target="../notesSlides/notesSlide7.xml" Type="http://schemas.openxmlformats.org/officeDocument/2006/relationships/notesSlide"/><Relationship Id="rId20" Target="../media/image18.png" Type="http://schemas.openxmlformats.org/officeDocument/2006/relationships/image"/><Relationship Id="rId21" Target="../media/image4.png" Type="http://schemas.openxmlformats.org/officeDocument/2006/relationships/image"/><Relationship Id="rId22" Target="../media/image20.png" Type="http://schemas.openxmlformats.org/officeDocument/2006/relationships/image"/><Relationship Id="rId23" Target="../media/image23.png" Type="http://schemas.openxmlformats.org/officeDocument/2006/relationships/image"/><Relationship Id="rId24" Target="../media/image24.png" Type="http://schemas.openxmlformats.org/officeDocument/2006/relationships/image"/><Relationship Id="rId3" Target="../media/image5.png" Type="http://schemas.openxmlformats.org/officeDocument/2006/relationships/image"/><Relationship Id="rId4" Target="../media/image2.png" Type="http://schemas.openxmlformats.org/officeDocument/2006/relationships/image"/><Relationship Id="rId5" Target="../media/image3.svg" Type="http://schemas.openxmlformats.org/officeDocument/2006/relationships/image"/><Relationship Id="rId6" Target="../media/image8.png" Type="http://schemas.openxmlformats.org/officeDocument/2006/relationships/image"/><Relationship Id="rId7" Target="../media/image9.svg" Type="http://schemas.openxmlformats.org/officeDocument/2006/relationships/image"/><Relationship Id="rId8" Target="../media/image10.png" Type="http://schemas.openxmlformats.org/officeDocument/2006/relationships/image"/><Relationship Id="rId9" Target="../media/image14.pn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9.svg" Type="http://schemas.openxmlformats.org/officeDocument/2006/relationships/image"/><Relationship Id="rId11" Target="../media/image10.png" Type="http://schemas.openxmlformats.org/officeDocument/2006/relationships/image"/><Relationship Id="rId12" Target="../media/image14.png" Type="http://schemas.openxmlformats.org/officeDocument/2006/relationships/image"/><Relationship Id="rId13" Target="../media/image6.png" Type="http://schemas.openxmlformats.org/officeDocument/2006/relationships/image"/><Relationship Id="rId14" Target="../media/image7.svg" Type="http://schemas.openxmlformats.org/officeDocument/2006/relationships/image"/><Relationship Id="rId15" Target="../media/image12.png" Type="http://schemas.openxmlformats.org/officeDocument/2006/relationships/image"/><Relationship Id="rId16" Target="../media/image17.png" Type="http://schemas.openxmlformats.org/officeDocument/2006/relationships/image"/><Relationship Id="rId17" Target="../media/image13.png" Type="http://schemas.openxmlformats.org/officeDocument/2006/relationships/image"/><Relationship Id="rId18" Target="../media/image25.png" Type="http://schemas.openxmlformats.org/officeDocument/2006/relationships/image"/><Relationship Id="rId19" Target="../media/image15.png" Type="http://schemas.openxmlformats.org/officeDocument/2006/relationships/image"/><Relationship Id="rId2" Target="../notesSlides/notesSlide8.xml" Type="http://schemas.openxmlformats.org/officeDocument/2006/relationships/notesSlide"/><Relationship Id="rId20" Target="../media/image16.svg" Type="http://schemas.openxmlformats.org/officeDocument/2006/relationships/image"/><Relationship Id="rId21" Target="../media/image20.png" Type="http://schemas.openxmlformats.org/officeDocument/2006/relationships/image"/><Relationship Id="rId22" Target="../media/image18.png" Type="http://schemas.openxmlformats.org/officeDocument/2006/relationships/image"/><Relationship Id="rId23" Target="../media/image4.png" Type="http://schemas.openxmlformats.org/officeDocument/2006/relationships/image"/><Relationship Id="rId3" Target="../media/image21.png" Type="http://schemas.openxmlformats.org/officeDocument/2006/relationships/image"/><Relationship Id="rId4" Target="../media/image23.png" Type="http://schemas.openxmlformats.org/officeDocument/2006/relationships/image"/><Relationship Id="rId5" Target="../media/image24.png" Type="http://schemas.openxmlformats.org/officeDocument/2006/relationships/image"/><Relationship Id="rId6" Target="../media/image5.png" Type="http://schemas.openxmlformats.org/officeDocument/2006/relationships/image"/><Relationship Id="rId7" Target="../media/image2.png" Type="http://schemas.openxmlformats.org/officeDocument/2006/relationships/image"/><Relationship Id="rId8" Target="../media/image3.svg" Type="http://schemas.openxmlformats.org/officeDocument/2006/relationships/image"/><Relationship Id="rId9" Target="../media/image8.pn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9.svg" Type="http://schemas.openxmlformats.org/officeDocument/2006/relationships/image"/><Relationship Id="rId11" Target="../media/image10.png" Type="http://schemas.openxmlformats.org/officeDocument/2006/relationships/image"/><Relationship Id="rId12" Target="../media/image14.png" Type="http://schemas.openxmlformats.org/officeDocument/2006/relationships/image"/><Relationship Id="rId13" Target="../media/image6.png" Type="http://schemas.openxmlformats.org/officeDocument/2006/relationships/image"/><Relationship Id="rId14" Target="../media/image7.svg" Type="http://schemas.openxmlformats.org/officeDocument/2006/relationships/image"/><Relationship Id="rId15" Target="../media/image12.png" Type="http://schemas.openxmlformats.org/officeDocument/2006/relationships/image"/><Relationship Id="rId16" Target="../media/image17.png" Type="http://schemas.openxmlformats.org/officeDocument/2006/relationships/image"/><Relationship Id="rId17" Target="../media/image13.png" Type="http://schemas.openxmlformats.org/officeDocument/2006/relationships/image"/><Relationship Id="rId18" Target="../media/image25.png" Type="http://schemas.openxmlformats.org/officeDocument/2006/relationships/image"/><Relationship Id="rId19" Target="../media/image15.png" Type="http://schemas.openxmlformats.org/officeDocument/2006/relationships/image"/><Relationship Id="rId2" Target="../notesSlides/notesSlide9.xml" Type="http://schemas.openxmlformats.org/officeDocument/2006/relationships/notesSlide"/><Relationship Id="rId20" Target="../media/image16.svg" Type="http://schemas.openxmlformats.org/officeDocument/2006/relationships/image"/><Relationship Id="rId21" Target="../media/image20.png" Type="http://schemas.openxmlformats.org/officeDocument/2006/relationships/image"/><Relationship Id="rId22" Target="../media/image18.png" Type="http://schemas.openxmlformats.org/officeDocument/2006/relationships/image"/><Relationship Id="rId23" Target="../media/image4.png" Type="http://schemas.openxmlformats.org/officeDocument/2006/relationships/image"/><Relationship Id="rId3" Target="../media/image21.png" Type="http://schemas.openxmlformats.org/officeDocument/2006/relationships/image"/><Relationship Id="rId4" Target="../media/image23.png" Type="http://schemas.openxmlformats.org/officeDocument/2006/relationships/image"/><Relationship Id="rId5" Target="../media/image24.png" Type="http://schemas.openxmlformats.org/officeDocument/2006/relationships/image"/><Relationship Id="rId6" Target="../media/image5.png" Type="http://schemas.openxmlformats.org/officeDocument/2006/relationships/image"/><Relationship Id="rId7" Target="../media/image2.png" Type="http://schemas.openxmlformats.org/officeDocument/2006/relationships/image"/><Relationship Id="rId8" Target="../media/image3.svg" Type="http://schemas.openxmlformats.org/officeDocument/2006/relationships/image"/><Relationship Id="rId9" Target="../media/image8.pn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bg>
      <p:bgPr>
        <a:solidFill>
          <a:srgbClr val="C7EAF4"/>
        </a:solidFill>
      </p:bgPr>
    </p:bg>
    <p:spTree>
      <p:nvGrpSpPr>
        <p:cNvPr id="1" name=""/>
        <p:cNvGrpSpPr/>
        <p:nvPr/>
      </p:nvGrpSpPr>
      <p:grpSpPr>
        <a:xfrm>
          <a:off x="0" y="0"/>
          <a:ext cx="0" cy="0"/>
          <a:chOff x="0" y="0"/>
          <a:chExt cx="0" cy="0"/>
        </a:xfrm>
      </p:grpSpPr>
      <p:grpSp>
        <p:nvGrpSpPr>
          <p:cNvPr name="Group 2" id="2"/>
          <p:cNvGrpSpPr/>
          <p:nvPr/>
        </p:nvGrpSpPr>
        <p:grpSpPr>
          <a:xfrm rot="0">
            <a:off x="14677048" y="8471910"/>
            <a:ext cx="4131398" cy="3711517"/>
            <a:chOff x="0" y="0"/>
            <a:chExt cx="812800" cy="730194"/>
          </a:xfrm>
        </p:grpSpPr>
        <p:sp>
          <p:nvSpPr>
            <p:cNvPr name="Freeform 3" id="3"/>
            <p:cNvSpPr/>
            <p:nvPr/>
          </p:nvSpPr>
          <p:spPr>
            <a:xfrm flipH="false" flipV="false" rot="0">
              <a:off x="0" y="0"/>
              <a:ext cx="812800" cy="730194"/>
            </a:xfrm>
            <a:custGeom>
              <a:avLst/>
              <a:gdLst/>
              <a:ahLst/>
              <a:cxnLst/>
              <a:rect r="r" b="b" t="t" l="l"/>
              <a:pathLst>
                <a:path h="730194" w="812800">
                  <a:moveTo>
                    <a:pt x="406400" y="0"/>
                  </a:moveTo>
                  <a:cubicBezTo>
                    <a:pt x="181951" y="0"/>
                    <a:pt x="0" y="163459"/>
                    <a:pt x="0" y="365097"/>
                  </a:cubicBezTo>
                  <a:cubicBezTo>
                    <a:pt x="0" y="566734"/>
                    <a:pt x="181951" y="730194"/>
                    <a:pt x="406400" y="730194"/>
                  </a:cubicBezTo>
                  <a:cubicBezTo>
                    <a:pt x="630849" y="730194"/>
                    <a:pt x="812800" y="566734"/>
                    <a:pt x="812800" y="365097"/>
                  </a:cubicBezTo>
                  <a:cubicBezTo>
                    <a:pt x="812800" y="163459"/>
                    <a:pt x="630849" y="0"/>
                    <a:pt x="406400" y="0"/>
                  </a:cubicBezTo>
                  <a:close/>
                </a:path>
              </a:pathLst>
            </a:custGeom>
            <a:solidFill>
              <a:srgbClr val="C81515"/>
            </a:solidFill>
          </p:spPr>
        </p:sp>
        <p:sp>
          <p:nvSpPr>
            <p:cNvPr name="TextBox 4" id="4"/>
            <p:cNvSpPr txBox="true"/>
            <p:nvPr/>
          </p:nvSpPr>
          <p:spPr>
            <a:xfrm>
              <a:off x="76200" y="-7744"/>
              <a:ext cx="660400" cy="669482"/>
            </a:xfrm>
            <a:prstGeom prst="rect">
              <a:avLst/>
            </a:prstGeom>
          </p:spPr>
          <p:txBody>
            <a:bodyPr anchor="ctr" rtlCol="false" tIns="50800" lIns="50800" bIns="50800" rIns="50800"/>
            <a:lstStyle/>
            <a:p>
              <a:pPr algn="ctr">
                <a:lnSpc>
                  <a:spcPts val="2659"/>
                </a:lnSpc>
              </a:pPr>
            </a:p>
          </p:txBody>
        </p:sp>
      </p:grpSp>
      <p:sp>
        <p:nvSpPr>
          <p:cNvPr name="Freeform 5" id="5"/>
          <p:cNvSpPr/>
          <p:nvPr/>
        </p:nvSpPr>
        <p:spPr>
          <a:xfrm flipH="false" flipV="false" rot="0">
            <a:off x="15295664" y="9128567"/>
            <a:ext cx="2443536" cy="989161"/>
          </a:xfrm>
          <a:custGeom>
            <a:avLst/>
            <a:gdLst/>
            <a:ahLst/>
            <a:cxnLst/>
            <a:rect r="r" b="b" t="t" l="l"/>
            <a:pathLst>
              <a:path h="989161" w="2443536">
                <a:moveTo>
                  <a:pt x="0" y="0"/>
                </a:moveTo>
                <a:lnTo>
                  <a:pt x="2443536" y="0"/>
                </a:lnTo>
                <a:lnTo>
                  <a:pt x="2443536" y="989161"/>
                </a:lnTo>
                <a:lnTo>
                  <a:pt x="0" y="989161"/>
                </a:lnTo>
                <a:lnTo>
                  <a:pt x="0" y="0"/>
                </a:lnTo>
                <a:close/>
              </a:path>
            </a:pathLst>
          </a:custGeom>
          <a:blipFill>
            <a:blip r:embed="rId3"/>
            <a:stretch>
              <a:fillRect l="0" t="-13294" r="-54" b="-3799"/>
            </a:stretch>
          </a:blipFill>
        </p:spPr>
      </p:sp>
      <p:grpSp>
        <p:nvGrpSpPr>
          <p:cNvPr name="Group 6" id="6"/>
          <p:cNvGrpSpPr/>
          <p:nvPr/>
        </p:nvGrpSpPr>
        <p:grpSpPr>
          <a:xfrm rot="0">
            <a:off x="9293578" y="2765020"/>
            <a:ext cx="4155483" cy="4155483"/>
            <a:chOff x="0" y="0"/>
            <a:chExt cx="812800" cy="812800"/>
          </a:xfrm>
        </p:grpSpPr>
        <p:sp>
          <p:nvSpPr>
            <p:cNvPr name="Freeform 7" id="7"/>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4C301"/>
            </a:solidFill>
          </p:spPr>
        </p:sp>
        <p:sp>
          <p:nvSpPr>
            <p:cNvPr name="TextBox 8" id="8"/>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grpSp>
        <p:nvGrpSpPr>
          <p:cNvPr name="Group 9" id="9"/>
          <p:cNvGrpSpPr/>
          <p:nvPr/>
        </p:nvGrpSpPr>
        <p:grpSpPr>
          <a:xfrm rot="0">
            <a:off x="4283289" y="2765020"/>
            <a:ext cx="4155483" cy="4155483"/>
            <a:chOff x="0" y="0"/>
            <a:chExt cx="812800" cy="812800"/>
          </a:xfrm>
        </p:grpSpPr>
        <p:sp>
          <p:nvSpPr>
            <p:cNvPr name="Freeform 10" id="1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F1717"/>
            </a:solidFill>
          </p:spPr>
        </p:sp>
        <p:sp>
          <p:nvSpPr>
            <p:cNvPr name="TextBox 11" id="11"/>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sp>
        <p:nvSpPr>
          <p:cNvPr name="Freeform 12" id="12"/>
          <p:cNvSpPr/>
          <p:nvPr/>
        </p:nvSpPr>
        <p:spPr>
          <a:xfrm flipH="false" flipV="false" rot="0">
            <a:off x="13571541" y="208585"/>
            <a:ext cx="7375517" cy="2111242"/>
          </a:xfrm>
          <a:custGeom>
            <a:avLst/>
            <a:gdLst/>
            <a:ahLst/>
            <a:cxnLst/>
            <a:rect r="r" b="b" t="t" l="l"/>
            <a:pathLst>
              <a:path h="2111242" w="7375517">
                <a:moveTo>
                  <a:pt x="0" y="0"/>
                </a:moveTo>
                <a:lnTo>
                  <a:pt x="7375518" y="0"/>
                </a:lnTo>
                <a:lnTo>
                  <a:pt x="7375518" y="2111242"/>
                </a:lnTo>
                <a:lnTo>
                  <a:pt x="0" y="211124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13" id="13"/>
          <p:cNvSpPr/>
          <p:nvPr/>
        </p:nvSpPr>
        <p:spPr>
          <a:xfrm flipH="true" flipV="false" rot="0">
            <a:off x="14039814" y="6364645"/>
            <a:ext cx="3699386" cy="1058949"/>
          </a:xfrm>
          <a:custGeom>
            <a:avLst/>
            <a:gdLst/>
            <a:ahLst/>
            <a:cxnLst/>
            <a:rect r="r" b="b" t="t" l="l"/>
            <a:pathLst>
              <a:path h="1058949" w="3699386">
                <a:moveTo>
                  <a:pt x="3699386" y="0"/>
                </a:moveTo>
                <a:lnTo>
                  <a:pt x="0" y="0"/>
                </a:lnTo>
                <a:lnTo>
                  <a:pt x="0" y="1058949"/>
                </a:lnTo>
                <a:lnTo>
                  <a:pt x="3699386" y="1058949"/>
                </a:lnTo>
                <a:lnTo>
                  <a:pt x="3699386"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14" id="14"/>
          <p:cNvSpPr/>
          <p:nvPr/>
        </p:nvSpPr>
        <p:spPr>
          <a:xfrm flipH="false" flipV="false" rot="0">
            <a:off x="-297485" y="1264206"/>
            <a:ext cx="4580773" cy="1311246"/>
          </a:xfrm>
          <a:custGeom>
            <a:avLst/>
            <a:gdLst/>
            <a:ahLst/>
            <a:cxnLst/>
            <a:rect r="r" b="b" t="t" l="l"/>
            <a:pathLst>
              <a:path h="1311246" w="4580773">
                <a:moveTo>
                  <a:pt x="0" y="0"/>
                </a:moveTo>
                <a:lnTo>
                  <a:pt x="4580774" y="0"/>
                </a:lnTo>
                <a:lnTo>
                  <a:pt x="4580774" y="1311247"/>
                </a:lnTo>
                <a:lnTo>
                  <a:pt x="0" y="131124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15" id="15"/>
          <p:cNvSpPr/>
          <p:nvPr/>
        </p:nvSpPr>
        <p:spPr>
          <a:xfrm flipH="false" flipV="false" rot="0">
            <a:off x="4714277" y="2575453"/>
            <a:ext cx="3741100" cy="4044818"/>
          </a:xfrm>
          <a:custGeom>
            <a:avLst/>
            <a:gdLst/>
            <a:ahLst/>
            <a:cxnLst/>
            <a:rect r="r" b="b" t="t" l="l"/>
            <a:pathLst>
              <a:path h="4044818" w="3741100">
                <a:moveTo>
                  <a:pt x="0" y="0"/>
                </a:moveTo>
                <a:lnTo>
                  <a:pt x="3741101" y="0"/>
                </a:lnTo>
                <a:lnTo>
                  <a:pt x="3741101" y="4044818"/>
                </a:lnTo>
                <a:lnTo>
                  <a:pt x="0" y="4044818"/>
                </a:lnTo>
                <a:lnTo>
                  <a:pt x="0" y="0"/>
                </a:lnTo>
                <a:close/>
              </a:path>
            </a:pathLst>
          </a:custGeom>
          <a:blipFill>
            <a:blip r:embed="rId6"/>
            <a:stretch>
              <a:fillRect l="-131760" t="0" r="-7499" b="-85695"/>
            </a:stretch>
          </a:blipFill>
        </p:spPr>
      </p:sp>
      <p:sp>
        <p:nvSpPr>
          <p:cNvPr name="Freeform 16" id="16"/>
          <p:cNvSpPr/>
          <p:nvPr/>
        </p:nvSpPr>
        <p:spPr>
          <a:xfrm flipH="false" flipV="false" rot="0">
            <a:off x="9229725" y="2604028"/>
            <a:ext cx="3868538" cy="4044818"/>
          </a:xfrm>
          <a:custGeom>
            <a:avLst/>
            <a:gdLst/>
            <a:ahLst/>
            <a:cxnLst/>
            <a:rect r="r" b="b" t="t" l="l"/>
            <a:pathLst>
              <a:path h="4044818" w="3868538">
                <a:moveTo>
                  <a:pt x="0" y="0"/>
                </a:moveTo>
                <a:lnTo>
                  <a:pt x="3868538" y="0"/>
                </a:lnTo>
                <a:lnTo>
                  <a:pt x="3868538" y="4044818"/>
                </a:lnTo>
                <a:lnTo>
                  <a:pt x="0" y="4044818"/>
                </a:lnTo>
                <a:lnTo>
                  <a:pt x="0" y="0"/>
                </a:lnTo>
                <a:close/>
              </a:path>
            </a:pathLst>
          </a:custGeom>
          <a:blipFill>
            <a:blip r:embed="rId6"/>
            <a:stretch>
              <a:fillRect l="-6761" t="0" r="-124616" b="-85695"/>
            </a:stretch>
          </a:blipFill>
        </p:spPr>
      </p:sp>
      <p:sp>
        <p:nvSpPr>
          <p:cNvPr name="TextBox 17" id="17"/>
          <p:cNvSpPr txBox="true"/>
          <p:nvPr/>
        </p:nvSpPr>
        <p:spPr>
          <a:xfrm rot="0">
            <a:off x="5040247" y="7600654"/>
            <a:ext cx="8506662" cy="1657646"/>
          </a:xfrm>
          <a:prstGeom prst="rect">
            <a:avLst/>
          </a:prstGeom>
        </p:spPr>
        <p:txBody>
          <a:bodyPr anchor="t" rtlCol="false" tIns="0" lIns="0" bIns="0" rIns="0">
            <a:spAutoFit/>
          </a:bodyPr>
          <a:lstStyle/>
          <a:p>
            <a:pPr algn="ctr">
              <a:lnSpc>
                <a:spcPts val="6530"/>
              </a:lnSpc>
            </a:pPr>
            <a:r>
              <a:rPr lang="en-US" sz="5581">
                <a:solidFill>
                  <a:srgbClr val="000000"/>
                </a:solidFill>
                <a:latin typeface="Press Start 2P"/>
                <a:ea typeface="Press Start 2P"/>
                <a:cs typeface="Press Start 2P"/>
                <a:sym typeface="Press Start 2P"/>
              </a:rPr>
              <a:t>Choose Your </a:t>
            </a:r>
          </a:p>
          <a:p>
            <a:pPr algn="ctr">
              <a:lnSpc>
                <a:spcPts val="6530"/>
              </a:lnSpc>
            </a:pPr>
            <a:r>
              <a:rPr lang="en-US" sz="5581">
                <a:solidFill>
                  <a:srgbClr val="000000"/>
                </a:solidFill>
                <a:latin typeface="Press Start 2P"/>
                <a:ea typeface="Press Start 2P"/>
                <a:cs typeface="Press Start 2P"/>
                <a:sym typeface="Press Start 2P"/>
              </a:rPr>
              <a:t>Player</a:t>
            </a: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bg>
      <p:bgPr>
        <a:solidFill>
          <a:srgbClr val="C7EAF4"/>
        </a:solidFill>
      </p:bgPr>
    </p:bg>
    <p:spTree>
      <p:nvGrpSpPr>
        <p:cNvPr id="1" name=""/>
        <p:cNvGrpSpPr/>
        <p:nvPr/>
      </p:nvGrpSpPr>
      <p:grpSpPr>
        <a:xfrm>
          <a:off x="0" y="0"/>
          <a:ext cx="0" cy="0"/>
          <a:chOff x="0" y="0"/>
          <a:chExt cx="0" cy="0"/>
        </a:xfrm>
      </p:grpSpPr>
      <p:sp>
        <p:nvSpPr>
          <p:cNvPr name="Freeform 2" id="2"/>
          <p:cNvSpPr/>
          <p:nvPr/>
        </p:nvSpPr>
        <p:spPr>
          <a:xfrm flipH="false" flipV="false" rot="0">
            <a:off x="5022216" y="6049732"/>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3"/>
            <a:stretch>
              <a:fillRect l="0" t="0" r="0" b="0"/>
            </a:stretch>
          </a:blipFill>
        </p:spPr>
      </p:sp>
      <p:sp>
        <p:nvSpPr>
          <p:cNvPr name="Freeform 3" id="3"/>
          <p:cNvSpPr/>
          <p:nvPr/>
        </p:nvSpPr>
        <p:spPr>
          <a:xfrm flipH="false" flipV="false" rot="0">
            <a:off x="2536721" y="4653148"/>
            <a:ext cx="1629408" cy="767858"/>
          </a:xfrm>
          <a:custGeom>
            <a:avLst/>
            <a:gdLst/>
            <a:ahLst/>
            <a:cxnLst/>
            <a:rect r="r" b="b" t="t" l="l"/>
            <a:pathLst>
              <a:path h="767858" w="1629408">
                <a:moveTo>
                  <a:pt x="0" y="0"/>
                </a:moveTo>
                <a:lnTo>
                  <a:pt x="1629408" y="0"/>
                </a:lnTo>
                <a:lnTo>
                  <a:pt x="1629408" y="767859"/>
                </a:lnTo>
                <a:lnTo>
                  <a:pt x="0" y="767859"/>
                </a:lnTo>
                <a:lnTo>
                  <a:pt x="0" y="0"/>
                </a:lnTo>
                <a:close/>
              </a:path>
            </a:pathLst>
          </a:custGeom>
          <a:blipFill>
            <a:blip r:embed="rId4"/>
            <a:stretch>
              <a:fillRect l="0" t="0" r="0" b="0"/>
            </a:stretch>
          </a:blipFill>
        </p:spPr>
      </p:sp>
      <p:sp>
        <p:nvSpPr>
          <p:cNvPr name="Freeform 4" id="4"/>
          <p:cNvSpPr/>
          <p:nvPr/>
        </p:nvSpPr>
        <p:spPr>
          <a:xfrm flipH="false" flipV="false" rot="0">
            <a:off x="2099833" y="4109088"/>
            <a:ext cx="2116517" cy="997409"/>
          </a:xfrm>
          <a:custGeom>
            <a:avLst/>
            <a:gdLst/>
            <a:ahLst/>
            <a:cxnLst/>
            <a:rect r="r" b="b" t="t" l="l"/>
            <a:pathLst>
              <a:path h="997409" w="2116517">
                <a:moveTo>
                  <a:pt x="0" y="0"/>
                </a:moveTo>
                <a:lnTo>
                  <a:pt x="2116517" y="0"/>
                </a:lnTo>
                <a:lnTo>
                  <a:pt x="2116517" y="997408"/>
                </a:lnTo>
                <a:lnTo>
                  <a:pt x="0" y="997408"/>
                </a:lnTo>
                <a:lnTo>
                  <a:pt x="0" y="0"/>
                </a:lnTo>
                <a:close/>
              </a:path>
            </a:pathLst>
          </a:custGeom>
          <a:blipFill>
            <a:blip r:embed="rId4"/>
            <a:stretch>
              <a:fillRect l="0" t="0" r="0" b="0"/>
            </a:stretch>
          </a:blipFill>
        </p:spPr>
      </p:sp>
      <p:sp>
        <p:nvSpPr>
          <p:cNvPr name="Freeform 5" id="5"/>
          <p:cNvSpPr/>
          <p:nvPr/>
        </p:nvSpPr>
        <p:spPr>
          <a:xfrm flipH="false" flipV="false" rot="0">
            <a:off x="1093635" y="3634917"/>
            <a:ext cx="3122714" cy="1471579"/>
          </a:xfrm>
          <a:custGeom>
            <a:avLst/>
            <a:gdLst/>
            <a:ahLst/>
            <a:cxnLst/>
            <a:rect r="r" b="b" t="t" l="l"/>
            <a:pathLst>
              <a:path h="1471579" w="3122714">
                <a:moveTo>
                  <a:pt x="0" y="0"/>
                </a:moveTo>
                <a:lnTo>
                  <a:pt x="3122715" y="0"/>
                </a:lnTo>
                <a:lnTo>
                  <a:pt x="3122715" y="1471579"/>
                </a:lnTo>
                <a:lnTo>
                  <a:pt x="0" y="1471579"/>
                </a:lnTo>
                <a:lnTo>
                  <a:pt x="0" y="0"/>
                </a:lnTo>
                <a:close/>
              </a:path>
            </a:pathLst>
          </a:custGeom>
          <a:blipFill>
            <a:blip r:embed="rId4"/>
            <a:stretch>
              <a:fillRect l="0" t="0" r="0" b="0"/>
            </a:stretch>
          </a:blipFill>
        </p:spPr>
      </p:sp>
      <p:sp>
        <p:nvSpPr>
          <p:cNvPr name="Freeform 6" id="6"/>
          <p:cNvSpPr/>
          <p:nvPr/>
        </p:nvSpPr>
        <p:spPr>
          <a:xfrm flipH="false" flipV="false" rot="0">
            <a:off x="1263284" y="4571208"/>
            <a:ext cx="2101490" cy="1647510"/>
          </a:xfrm>
          <a:custGeom>
            <a:avLst/>
            <a:gdLst/>
            <a:ahLst/>
            <a:cxnLst/>
            <a:rect r="r" b="b" t="t" l="l"/>
            <a:pathLst>
              <a:path h="1647510" w="2101490">
                <a:moveTo>
                  <a:pt x="0" y="0"/>
                </a:moveTo>
                <a:lnTo>
                  <a:pt x="2101489" y="0"/>
                </a:lnTo>
                <a:lnTo>
                  <a:pt x="2101489" y="1647509"/>
                </a:lnTo>
                <a:lnTo>
                  <a:pt x="0" y="1647509"/>
                </a:lnTo>
                <a:lnTo>
                  <a:pt x="0" y="0"/>
                </a:lnTo>
                <a:close/>
              </a:path>
            </a:pathLst>
          </a:custGeom>
          <a:blipFill>
            <a:blip r:embed="rId5"/>
            <a:stretch>
              <a:fillRect l="-319860" t="-266222" r="-137630" b="-40000"/>
            </a:stretch>
          </a:blipFill>
        </p:spPr>
      </p:sp>
      <p:sp>
        <p:nvSpPr>
          <p:cNvPr name="Freeform 7" id="7"/>
          <p:cNvSpPr/>
          <p:nvPr/>
        </p:nvSpPr>
        <p:spPr>
          <a:xfrm flipH="false" flipV="false" rot="0">
            <a:off x="7434534" y="-1042294"/>
            <a:ext cx="12497725" cy="11501389"/>
          </a:xfrm>
          <a:custGeom>
            <a:avLst/>
            <a:gdLst/>
            <a:ahLst/>
            <a:cxnLst/>
            <a:rect r="r" b="b" t="t" l="l"/>
            <a:pathLst>
              <a:path h="11501389" w="12497725">
                <a:moveTo>
                  <a:pt x="0" y="0"/>
                </a:moveTo>
                <a:lnTo>
                  <a:pt x="12497725" y="0"/>
                </a:lnTo>
                <a:lnTo>
                  <a:pt x="12497725" y="11501389"/>
                </a:lnTo>
                <a:lnTo>
                  <a:pt x="0" y="11501389"/>
                </a:lnTo>
                <a:lnTo>
                  <a:pt x="0" y="0"/>
                </a:lnTo>
                <a:close/>
              </a:path>
            </a:pathLst>
          </a:custGeom>
          <a:blipFill>
            <a:blip r:embed="rId6"/>
            <a:stretch>
              <a:fillRect l="0" t="0" r="0" b="0"/>
            </a:stretch>
          </a:blipFill>
        </p:spPr>
      </p:sp>
      <p:sp>
        <p:nvSpPr>
          <p:cNvPr name="Freeform 8" id="8"/>
          <p:cNvSpPr/>
          <p:nvPr/>
        </p:nvSpPr>
        <p:spPr>
          <a:xfrm flipH="false" flipV="false" rot="0">
            <a:off x="15096830" y="-384443"/>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grpSp>
        <p:nvGrpSpPr>
          <p:cNvPr name="Group 9" id="9"/>
          <p:cNvGrpSpPr/>
          <p:nvPr/>
        </p:nvGrpSpPr>
        <p:grpSpPr>
          <a:xfrm rot="0">
            <a:off x="14198417" y="1054145"/>
            <a:ext cx="3205893" cy="3054942"/>
            <a:chOff x="0" y="0"/>
            <a:chExt cx="812800" cy="774529"/>
          </a:xfrm>
        </p:grpSpPr>
        <p:sp>
          <p:nvSpPr>
            <p:cNvPr name="Freeform 10" id="10"/>
            <p:cNvSpPr/>
            <p:nvPr/>
          </p:nvSpPr>
          <p:spPr>
            <a:xfrm flipH="false" flipV="false" rot="0">
              <a:off x="0" y="0"/>
              <a:ext cx="812800" cy="774529"/>
            </a:xfrm>
            <a:custGeom>
              <a:avLst/>
              <a:gdLst/>
              <a:ahLst/>
              <a:cxnLst/>
              <a:rect r="r" b="b" t="t" l="l"/>
              <a:pathLst>
                <a:path h="774529" w="812800">
                  <a:moveTo>
                    <a:pt x="0" y="0"/>
                  </a:moveTo>
                  <a:lnTo>
                    <a:pt x="812800" y="0"/>
                  </a:lnTo>
                  <a:lnTo>
                    <a:pt x="812800" y="774529"/>
                  </a:lnTo>
                  <a:lnTo>
                    <a:pt x="0" y="774529"/>
                  </a:lnTo>
                  <a:close/>
                </a:path>
              </a:pathLst>
            </a:custGeom>
            <a:solidFill>
              <a:srgbClr val="C7EAF4"/>
            </a:solidFill>
          </p:spPr>
        </p:sp>
        <p:sp>
          <p:nvSpPr>
            <p:cNvPr name="TextBox 11" id="11"/>
            <p:cNvSpPr txBox="true"/>
            <p:nvPr/>
          </p:nvSpPr>
          <p:spPr>
            <a:xfrm>
              <a:off x="0" y="-76200"/>
              <a:ext cx="812800" cy="850729"/>
            </a:xfrm>
            <a:prstGeom prst="rect">
              <a:avLst/>
            </a:prstGeom>
          </p:spPr>
          <p:txBody>
            <a:bodyPr anchor="ctr" rtlCol="false" tIns="50800" lIns="50800" bIns="50800" rIns="50800"/>
            <a:lstStyle/>
            <a:p>
              <a:pPr algn="ctr">
                <a:lnSpc>
                  <a:spcPts val="2659"/>
                </a:lnSpc>
              </a:pPr>
            </a:p>
          </p:txBody>
        </p:sp>
      </p:grpSp>
      <p:sp>
        <p:nvSpPr>
          <p:cNvPr name="Freeform 12" id="12"/>
          <p:cNvSpPr/>
          <p:nvPr/>
        </p:nvSpPr>
        <p:spPr>
          <a:xfrm flipH="false" flipV="false" rot="0">
            <a:off x="15096830" y="1054145"/>
            <a:ext cx="2187403" cy="3141692"/>
          </a:xfrm>
          <a:custGeom>
            <a:avLst/>
            <a:gdLst/>
            <a:ahLst/>
            <a:cxnLst/>
            <a:rect r="r" b="b" t="t" l="l"/>
            <a:pathLst>
              <a:path h="3141692" w="2187403">
                <a:moveTo>
                  <a:pt x="0" y="0"/>
                </a:moveTo>
                <a:lnTo>
                  <a:pt x="2187404" y="0"/>
                </a:lnTo>
                <a:lnTo>
                  <a:pt x="2187404" y="3141693"/>
                </a:lnTo>
                <a:lnTo>
                  <a:pt x="0" y="3141693"/>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13" id="13"/>
          <p:cNvSpPr/>
          <p:nvPr/>
        </p:nvSpPr>
        <p:spPr>
          <a:xfrm flipH="false" flipV="false" rot="0">
            <a:off x="12670594" y="5407324"/>
            <a:ext cx="1012802" cy="1012802"/>
          </a:xfrm>
          <a:custGeom>
            <a:avLst/>
            <a:gdLst/>
            <a:ahLst/>
            <a:cxnLst/>
            <a:rect r="r" b="b" t="t" l="l"/>
            <a:pathLst>
              <a:path h="1012802" w="1012802">
                <a:moveTo>
                  <a:pt x="0" y="0"/>
                </a:moveTo>
                <a:lnTo>
                  <a:pt x="1012802" y="0"/>
                </a:lnTo>
                <a:lnTo>
                  <a:pt x="1012802" y="1012802"/>
                </a:lnTo>
                <a:lnTo>
                  <a:pt x="0" y="1012802"/>
                </a:lnTo>
                <a:lnTo>
                  <a:pt x="0" y="0"/>
                </a:lnTo>
                <a:close/>
              </a:path>
            </a:pathLst>
          </a:custGeom>
          <a:blipFill>
            <a:blip r:embed="rId11"/>
            <a:stretch>
              <a:fillRect l="0" t="0" r="0" b="0"/>
            </a:stretch>
          </a:blipFill>
        </p:spPr>
      </p:sp>
      <p:sp>
        <p:nvSpPr>
          <p:cNvPr name="Freeform 14" id="14"/>
          <p:cNvSpPr/>
          <p:nvPr/>
        </p:nvSpPr>
        <p:spPr>
          <a:xfrm flipH="false" flipV="false" rot="0">
            <a:off x="15525455" y="5394963"/>
            <a:ext cx="1012802" cy="1012802"/>
          </a:xfrm>
          <a:custGeom>
            <a:avLst/>
            <a:gdLst/>
            <a:ahLst/>
            <a:cxnLst/>
            <a:rect r="r" b="b" t="t" l="l"/>
            <a:pathLst>
              <a:path h="1012802" w="1012802">
                <a:moveTo>
                  <a:pt x="0" y="0"/>
                </a:moveTo>
                <a:lnTo>
                  <a:pt x="1012802" y="0"/>
                </a:lnTo>
                <a:lnTo>
                  <a:pt x="1012802" y="1012801"/>
                </a:lnTo>
                <a:lnTo>
                  <a:pt x="0" y="1012801"/>
                </a:lnTo>
                <a:lnTo>
                  <a:pt x="0" y="0"/>
                </a:lnTo>
                <a:close/>
              </a:path>
            </a:pathLst>
          </a:custGeom>
          <a:blipFill>
            <a:blip r:embed="rId11"/>
            <a:stretch>
              <a:fillRect l="0" t="0" r="0" b="0"/>
            </a:stretch>
          </a:blipFill>
        </p:spPr>
      </p:sp>
      <p:sp>
        <p:nvSpPr>
          <p:cNvPr name="Freeform 15" id="15"/>
          <p:cNvSpPr/>
          <p:nvPr/>
        </p:nvSpPr>
        <p:spPr>
          <a:xfrm flipH="false" flipV="false" rot="0">
            <a:off x="6457211" y="316574"/>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16" id="16"/>
          <p:cNvSpPr/>
          <p:nvPr/>
        </p:nvSpPr>
        <p:spPr>
          <a:xfrm flipH="false" flipV="false" rot="0">
            <a:off x="10196428" y="1226851"/>
            <a:ext cx="1130619" cy="965266"/>
          </a:xfrm>
          <a:custGeom>
            <a:avLst/>
            <a:gdLst/>
            <a:ahLst/>
            <a:cxnLst/>
            <a:rect r="r" b="b" t="t" l="l"/>
            <a:pathLst>
              <a:path h="965266" w="1130619">
                <a:moveTo>
                  <a:pt x="0" y="0"/>
                </a:moveTo>
                <a:lnTo>
                  <a:pt x="1130619" y="0"/>
                </a:lnTo>
                <a:lnTo>
                  <a:pt x="1130619" y="965266"/>
                </a:lnTo>
                <a:lnTo>
                  <a:pt x="0" y="965266"/>
                </a:lnTo>
                <a:lnTo>
                  <a:pt x="0" y="0"/>
                </a:lnTo>
                <a:close/>
              </a:path>
            </a:pathLst>
          </a:custGeom>
          <a:blipFill>
            <a:blip r:embed="rId12"/>
            <a:stretch>
              <a:fillRect l="0" t="0" r="0" b="0"/>
            </a:stretch>
          </a:blipFill>
        </p:spPr>
      </p:sp>
      <p:sp>
        <p:nvSpPr>
          <p:cNvPr name="Freeform 17" id="17"/>
          <p:cNvSpPr/>
          <p:nvPr/>
        </p:nvSpPr>
        <p:spPr>
          <a:xfrm flipH="false" flipV="false" rot="0">
            <a:off x="-19102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
        <p:nvSpPr>
          <p:cNvPr name="Freeform 18" id="18"/>
          <p:cNvSpPr/>
          <p:nvPr/>
        </p:nvSpPr>
        <p:spPr>
          <a:xfrm flipH="false" flipV="false" rot="0">
            <a:off x="775564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
        <p:nvSpPr>
          <p:cNvPr name="Freeform 19" id="19"/>
          <p:cNvSpPr/>
          <p:nvPr/>
        </p:nvSpPr>
        <p:spPr>
          <a:xfrm flipH="false" flipV="false" rot="0">
            <a:off x="1555229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
        <p:nvSpPr>
          <p:cNvPr name="Freeform 20" id="20"/>
          <p:cNvSpPr/>
          <p:nvPr/>
        </p:nvSpPr>
        <p:spPr>
          <a:xfrm flipH="false" flipV="false" rot="0">
            <a:off x="13683396" y="7306449"/>
            <a:ext cx="1656947" cy="1610109"/>
          </a:xfrm>
          <a:custGeom>
            <a:avLst/>
            <a:gdLst/>
            <a:ahLst/>
            <a:cxnLst/>
            <a:rect r="r" b="b" t="t" l="l"/>
            <a:pathLst>
              <a:path h="1610109" w="1656947">
                <a:moveTo>
                  <a:pt x="0" y="0"/>
                </a:moveTo>
                <a:lnTo>
                  <a:pt x="1656947" y="0"/>
                </a:lnTo>
                <a:lnTo>
                  <a:pt x="1656947" y="1610109"/>
                </a:lnTo>
                <a:lnTo>
                  <a:pt x="0" y="1610109"/>
                </a:lnTo>
                <a:lnTo>
                  <a:pt x="0" y="0"/>
                </a:lnTo>
                <a:close/>
              </a:path>
            </a:pathLst>
          </a:custGeom>
          <a:blipFill>
            <a:blip r:embed="rId15"/>
            <a:stretch>
              <a:fillRect l="-265714" t="-60084" r="-287346" b="-223949"/>
            </a:stretch>
          </a:blipFill>
        </p:spPr>
      </p:sp>
      <p:sp>
        <p:nvSpPr>
          <p:cNvPr name="Freeform 21" id="21"/>
          <p:cNvSpPr/>
          <p:nvPr/>
        </p:nvSpPr>
        <p:spPr>
          <a:xfrm flipH="false" flipV="false" rot="0">
            <a:off x="1809110" y="6068374"/>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3"/>
            <a:stretch>
              <a:fillRect l="0" t="0" r="0" b="0"/>
            </a:stretch>
          </a:blipFill>
        </p:spPr>
      </p:sp>
      <p:sp>
        <p:nvSpPr>
          <p:cNvPr name="Freeform 22" id="22"/>
          <p:cNvSpPr/>
          <p:nvPr/>
        </p:nvSpPr>
        <p:spPr>
          <a:xfrm flipH="false" flipV="false" rot="0">
            <a:off x="5194829" y="4653148"/>
            <a:ext cx="1210436" cy="1559829"/>
          </a:xfrm>
          <a:custGeom>
            <a:avLst/>
            <a:gdLst/>
            <a:ahLst/>
            <a:cxnLst/>
            <a:rect r="r" b="b" t="t" l="l"/>
            <a:pathLst>
              <a:path h="1559829" w="1210436">
                <a:moveTo>
                  <a:pt x="0" y="0"/>
                </a:moveTo>
                <a:lnTo>
                  <a:pt x="1210436" y="0"/>
                </a:lnTo>
                <a:lnTo>
                  <a:pt x="1210436" y="1559829"/>
                </a:lnTo>
                <a:lnTo>
                  <a:pt x="0" y="1559829"/>
                </a:lnTo>
                <a:lnTo>
                  <a:pt x="0" y="0"/>
                </a:lnTo>
                <a:close/>
              </a:path>
            </a:pathLst>
          </a:custGeom>
          <a:blipFill>
            <a:blip r:embed="rId16"/>
            <a:stretch>
              <a:fillRect l="0" t="0" r="-156664" b="-18259"/>
            </a:stretch>
          </a:blipFill>
        </p:spPr>
      </p:sp>
      <p:sp>
        <p:nvSpPr>
          <p:cNvPr name="Freeform 23" id="23"/>
          <p:cNvSpPr/>
          <p:nvPr/>
        </p:nvSpPr>
        <p:spPr>
          <a:xfrm flipH="true" flipV="false" rot="0">
            <a:off x="1278820" y="2020484"/>
            <a:ext cx="3065729" cy="766432"/>
          </a:xfrm>
          <a:custGeom>
            <a:avLst/>
            <a:gdLst/>
            <a:ahLst/>
            <a:cxnLst/>
            <a:rect r="r" b="b" t="t" l="l"/>
            <a:pathLst>
              <a:path h="766432" w="3065729">
                <a:moveTo>
                  <a:pt x="3065729" y="0"/>
                </a:moveTo>
                <a:lnTo>
                  <a:pt x="0" y="0"/>
                </a:lnTo>
                <a:lnTo>
                  <a:pt x="0" y="766433"/>
                </a:lnTo>
                <a:lnTo>
                  <a:pt x="3065729" y="766433"/>
                </a:lnTo>
                <a:lnTo>
                  <a:pt x="3065729" y="0"/>
                </a:lnTo>
                <a:close/>
              </a:path>
            </a:pathLst>
          </a:custGeom>
          <a:blipFill>
            <a:blip r:embed="rId17"/>
            <a:stretch>
              <a:fillRect l="0" t="0" r="0" b="0"/>
            </a:stretch>
          </a:blipFill>
        </p:spPr>
      </p:sp>
      <p:sp>
        <p:nvSpPr>
          <p:cNvPr name="Freeform 24" id="24"/>
          <p:cNvSpPr/>
          <p:nvPr/>
        </p:nvSpPr>
        <p:spPr>
          <a:xfrm flipH="true" flipV="false" rot="0">
            <a:off x="1269295" y="858226"/>
            <a:ext cx="3123124" cy="780781"/>
          </a:xfrm>
          <a:custGeom>
            <a:avLst/>
            <a:gdLst/>
            <a:ahLst/>
            <a:cxnLst/>
            <a:rect r="r" b="b" t="t" l="l"/>
            <a:pathLst>
              <a:path h="780781" w="3123124">
                <a:moveTo>
                  <a:pt x="3123124" y="0"/>
                </a:moveTo>
                <a:lnTo>
                  <a:pt x="0" y="0"/>
                </a:lnTo>
                <a:lnTo>
                  <a:pt x="0" y="780781"/>
                </a:lnTo>
                <a:lnTo>
                  <a:pt x="3123124" y="780781"/>
                </a:lnTo>
                <a:lnTo>
                  <a:pt x="3123124" y="0"/>
                </a:lnTo>
                <a:close/>
              </a:path>
            </a:pathLst>
          </a:custGeom>
          <a:blipFill>
            <a:blip r:embed="rId18"/>
            <a:stretch>
              <a:fillRect l="0" t="0" r="0" b="0"/>
            </a:stretch>
          </a:blipFill>
        </p:spPr>
      </p:sp>
      <p:sp>
        <p:nvSpPr>
          <p:cNvPr name="Freeform 25" id="25"/>
          <p:cNvSpPr/>
          <p:nvPr/>
        </p:nvSpPr>
        <p:spPr>
          <a:xfrm flipH="false" flipV="false" rot="0">
            <a:off x="3444672" y="739591"/>
            <a:ext cx="1062474" cy="907087"/>
          </a:xfrm>
          <a:custGeom>
            <a:avLst/>
            <a:gdLst/>
            <a:ahLst/>
            <a:cxnLst/>
            <a:rect r="r" b="b" t="t" l="l"/>
            <a:pathLst>
              <a:path h="907087" w="1062474">
                <a:moveTo>
                  <a:pt x="0" y="0"/>
                </a:moveTo>
                <a:lnTo>
                  <a:pt x="1062474" y="0"/>
                </a:lnTo>
                <a:lnTo>
                  <a:pt x="1062474" y="907087"/>
                </a:lnTo>
                <a:lnTo>
                  <a:pt x="0" y="907087"/>
                </a:lnTo>
                <a:lnTo>
                  <a:pt x="0" y="0"/>
                </a:lnTo>
                <a:close/>
              </a:path>
            </a:pathLst>
          </a:custGeom>
          <a:blipFill>
            <a:blip r:embed="rId12"/>
            <a:stretch>
              <a:fillRect l="0" t="0" r="0" b="0"/>
            </a:stretch>
          </a:blipFill>
        </p:spPr>
      </p:sp>
      <p:sp>
        <p:nvSpPr>
          <p:cNvPr name="Freeform 26" id="26"/>
          <p:cNvSpPr/>
          <p:nvPr/>
        </p:nvSpPr>
        <p:spPr>
          <a:xfrm flipH="false" flipV="false" rot="0">
            <a:off x="3444672" y="1931704"/>
            <a:ext cx="1062474" cy="907087"/>
          </a:xfrm>
          <a:custGeom>
            <a:avLst/>
            <a:gdLst/>
            <a:ahLst/>
            <a:cxnLst/>
            <a:rect r="r" b="b" t="t" l="l"/>
            <a:pathLst>
              <a:path h="907087" w="1062474">
                <a:moveTo>
                  <a:pt x="0" y="0"/>
                </a:moveTo>
                <a:lnTo>
                  <a:pt x="1062474" y="0"/>
                </a:lnTo>
                <a:lnTo>
                  <a:pt x="1062474" y="907088"/>
                </a:lnTo>
                <a:lnTo>
                  <a:pt x="0" y="907088"/>
                </a:lnTo>
                <a:lnTo>
                  <a:pt x="0" y="0"/>
                </a:lnTo>
                <a:close/>
              </a:path>
            </a:pathLst>
          </a:custGeom>
          <a:blipFill>
            <a:blip r:embed="rId12"/>
            <a:stretch>
              <a:fillRect l="0" t="0" r="0" b="0"/>
            </a:stretch>
          </a:blipFill>
        </p:spPr>
      </p:sp>
      <p:sp>
        <p:nvSpPr>
          <p:cNvPr name="Freeform 27" id="27"/>
          <p:cNvSpPr/>
          <p:nvPr/>
        </p:nvSpPr>
        <p:spPr>
          <a:xfrm flipH="false" flipV="false" rot="0">
            <a:off x="8235229" y="5729022"/>
            <a:ext cx="997794" cy="997794"/>
          </a:xfrm>
          <a:custGeom>
            <a:avLst/>
            <a:gdLst/>
            <a:ahLst/>
            <a:cxnLst/>
            <a:rect r="r" b="b" t="t" l="l"/>
            <a:pathLst>
              <a:path h="997794" w="997794">
                <a:moveTo>
                  <a:pt x="0" y="0"/>
                </a:moveTo>
                <a:lnTo>
                  <a:pt x="997794" y="0"/>
                </a:lnTo>
                <a:lnTo>
                  <a:pt x="997794" y="997794"/>
                </a:lnTo>
                <a:lnTo>
                  <a:pt x="0" y="997794"/>
                </a:lnTo>
                <a:lnTo>
                  <a:pt x="0" y="0"/>
                </a:lnTo>
                <a:close/>
              </a:path>
            </a:pathLst>
          </a:custGeom>
          <a:blipFill>
            <a:blip r:embed="rId19">
              <a:extLst>
                <a:ext uri="{96DAC541-7B7A-43D3-8B79-37D633B846F1}">
                  <asvg:svgBlip xmlns:asvg="http://schemas.microsoft.com/office/drawing/2016/SVG/main" r:embed="rId20"/>
                </a:ext>
              </a:extLst>
            </a:blip>
            <a:stretch>
              <a:fillRect l="0" t="0" r="0" b="0"/>
            </a:stretch>
          </a:blipFill>
        </p:spPr>
      </p:sp>
      <p:sp>
        <p:nvSpPr>
          <p:cNvPr name="Freeform 28" id="28"/>
          <p:cNvSpPr/>
          <p:nvPr/>
        </p:nvSpPr>
        <p:spPr>
          <a:xfrm flipH="false" flipV="false" rot="0">
            <a:off x="1302709"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11"/>
            <a:stretch>
              <a:fillRect l="0" t="0" r="0" b="0"/>
            </a:stretch>
          </a:blipFill>
        </p:spPr>
      </p:sp>
      <p:sp>
        <p:nvSpPr>
          <p:cNvPr name="Freeform 29" id="29"/>
          <p:cNvSpPr/>
          <p:nvPr/>
        </p:nvSpPr>
        <p:spPr>
          <a:xfrm flipH="false" flipV="false" rot="0">
            <a:off x="1513835"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11"/>
            <a:stretch>
              <a:fillRect l="0" t="0" r="0" b="0"/>
            </a:stretch>
          </a:blipFill>
        </p:spPr>
      </p:sp>
      <p:sp>
        <p:nvSpPr>
          <p:cNvPr name="Freeform 30" id="30"/>
          <p:cNvSpPr/>
          <p:nvPr/>
        </p:nvSpPr>
        <p:spPr>
          <a:xfrm flipH="false" flipV="false" rot="0">
            <a:off x="12301266" y="7356729"/>
            <a:ext cx="1210436" cy="1559829"/>
          </a:xfrm>
          <a:custGeom>
            <a:avLst/>
            <a:gdLst/>
            <a:ahLst/>
            <a:cxnLst/>
            <a:rect r="r" b="b" t="t" l="l"/>
            <a:pathLst>
              <a:path h="1559829" w="1210436">
                <a:moveTo>
                  <a:pt x="0" y="0"/>
                </a:moveTo>
                <a:lnTo>
                  <a:pt x="1210436" y="0"/>
                </a:lnTo>
                <a:lnTo>
                  <a:pt x="1210436" y="1559829"/>
                </a:lnTo>
                <a:lnTo>
                  <a:pt x="0" y="1559829"/>
                </a:lnTo>
                <a:lnTo>
                  <a:pt x="0" y="0"/>
                </a:lnTo>
                <a:close/>
              </a:path>
            </a:pathLst>
          </a:custGeom>
          <a:blipFill>
            <a:blip r:embed="rId16"/>
            <a:stretch>
              <a:fillRect l="0" t="0" r="-156664" b="-18259"/>
            </a:stretch>
          </a:blipFill>
        </p:spPr>
      </p:sp>
      <p:sp>
        <p:nvSpPr>
          <p:cNvPr name="Freeform 31" id="31"/>
          <p:cNvSpPr/>
          <p:nvPr/>
        </p:nvSpPr>
        <p:spPr>
          <a:xfrm flipH="false" flipV="false" rot="0">
            <a:off x="8599336" y="4834631"/>
            <a:ext cx="3890283" cy="3146266"/>
          </a:xfrm>
          <a:custGeom>
            <a:avLst/>
            <a:gdLst/>
            <a:ahLst/>
            <a:cxnLst/>
            <a:rect r="r" b="b" t="t" l="l"/>
            <a:pathLst>
              <a:path h="3146266" w="3890283">
                <a:moveTo>
                  <a:pt x="0" y="0"/>
                </a:moveTo>
                <a:lnTo>
                  <a:pt x="3890283" y="0"/>
                </a:lnTo>
                <a:lnTo>
                  <a:pt x="3890283" y="3146267"/>
                </a:lnTo>
                <a:lnTo>
                  <a:pt x="0" y="3146267"/>
                </a:lnTo>
                <a:lnTo>
                  <a:pt x="0" y="0"/>
                </a:lnTo>
                <a:close/>
              </a:path>
            </a:pathLst>
          </a:custGeom>
          <a:blipFill>
            <a:blip r:embed="rId21"/>
            <a:stretch>
              <a:fillRect l="0" t="0" r="0" b="0"/>
            </a:stretch>
          </a:blipFill>
        </p:spPr>
      </p:sp>
      <p:sp>
        <p:nvSpPr>
          <p:cNvPr name="TextBox 32" id="32"/>
          <p:cNvSpPr txBox="true"/>
          <p:nvPr/>
        </p:nvSpPr>
        <p:spPr>
          <a:xfrm rot="0">
            <a:off x="9136245" y="6046254"/>
            <a:ext cx="2587866" cy="1106818"/>
          </a:xfrm>
          <a:prstGeom prst="rect">
            <a:avLst/>
          </a:prstGeom>
        </p:spPr>
        <p:txBody>
          <a:bodyPr anchor="t" rtlCol="false" tIns="0" lIns="0" bIns="0" rIns="0">
            <a:spAutoFit/>
          </a:bodyPr>
          <a:lstStyle/>
          <a:p>
            <a:pPr algn="ctr">
              <a:lnSpc>
                <a:spcPts val="2910"/>
              </a:lnSpc>
            </a:pPr>
            <a:r>
              <a:rPr lang="en-US" sz="2188">
                <a:solidFill>
                  <a:srgbClr val="000000"/>
                </a:solidFill>
                <a:latin typeface="Press Start 2P"/>
                <a:ea typeface="Press Start 2P"/>
                <a:cs typeface="Press Start 2P"/>
                <a:sym typeface="Press Start 2P"/>
              </a:rPr>
              <a:t>Fox collects a coin</a:t>
            </a:r>
          </a:p>
        </p:txBody>
      </p:sp>
      <p:grpSp>
        <p:nvGrpSpPr>
          <p:cNvPr name="Group 33" id="33"/>
          <p:cNvGrpSpPr/>
          <p:nvPr/>
        </p:nvGrpSpPr>
        <p:grpSpPr>
          <a:xfrm rot="0">
            <a:off x="137570" y="1760978"/>
            <a:ext cx="1077814" cy="1077814"/>
            <a:chOff x="0" y="0"/>
            <a:chExt cx="812800" cy="812800"/>
          </a:xfrm>
        </p:grpSpPr>
        <p:sp>
          <p:nvSpPr>
            <p:cNvPr name="Freeform 34" id="34"/>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4C301"/>
            </a:solidFill>
          </p:spPr>
        </p:sp>
        <p:sp>
          <p:nvSpPr>
            <p:cNvPr name="TextBox 35" id="35"/>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grpSp>
        <p:nvGrpSpPr>
          <p:cNvPr name="Group 36" id="36"/>
          <p:cNvGrpSpPr/>
          <p:nvPr/>
        </p:nvGrpSpPr>
        <p:grpSpPr>
          <a:xfrm rot="0">
            <a:off x="137570" y="489793"/>
            <a:ext cx="1077814" cy="1077814"/>
            <a:chOff x="0" y="0"/>
            <a:chExt cx="812800" cy="812800"/>
          </a:xfrm>
        </p:grpSpPr>
        <p:sp>
          <p:nvSpPr>
            <p:cNvPr name="Freeform 37" id="37"/>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F1717"/>
            </a:solidFill>
          </p:spPr>
        </p:sp>
        <p:sp>
          <p:nvSpPr>
            <p:cNvPr name="TextBox 38" id="38"/>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sp>
        <p:nvSpPr>
          <p:cNvPr name="Freeform 39" id="39"/>
          <p:cNvSpPr/>
          <p:nvPr/>
        </p:nvSpPr>
        <p:spPr>
          <a:xfrm flipH="false" flipV="false" rot="0">
            <a:off x="227241" y="419750"/>
            <a:ext cx="978603" cy="1058050"/>
          </a:xfrm>
          <a:custGeom>
            <a:avLst/>
            <a:gdLst/>
            <a:ahLst/>
            <a:cxnLst/>
            <a:rect r="r" b="b" t="t" l="l"/>
            <a:pathLst>
              <a:path h="1058050" w="978603">
                <a:moveTo>
                  <a:pt x="0" y="0"/>
                </a:moveTo>
                <a:lnTo>
                  <a:pt x="978602" y="0"/>
                </a:lnTo>
                <a:lnTo>
                  <a:pt x="978602" y="1058050"/>
                </a:lnTo>
                <a:lnTo>
                  <a:pt x="0" y="1058050"/>
                </a:lnTo>
                <a:lnTo>
                  <a:pt x="0" y="0"/>
                </a:lnTo>
                <a:close/>
              </a:path>
            </a:pathLst>
          </a:custGeom>
          <a:blipFill>
            <a:blip r:embed="rId22"/>
            <a:stretch>
              <a:fillRect l="-131760" t="0" r="-7499" b="-85695"/>
            </a:stretch>
          </a:blipFill>
        </p:spPr>
      </p:sp>
      <p:sp>
        <p:nvSpPr>
          <p:cNvPr name="Freeform 40" id="40"/>
          <p:cNvSpPr/>
          <p:nvPr/>
        </p:nvSpPr>
        <p:spPr>
          <a:xfrm flipH="false" flipV="false" rot="0">
            <a:off x="175670" y="1760978"/>
            <a:ext cx="932081" cy="974554"/>
          </a:xfrm>
          <a:custGeom>
            <a:avLst/>
            <a:gdLst/>
            <a:ahLst/>
            <a:cxnLst/>
            <a:rect r="r" b="b" t="t" l="l"/>
            <a:pathLst>
              <a:path h="974554" w="932081">
                <a:moveTo>
                  <a:pt x="0" y="0"/>
                </a:moveTo>
                <a:lnTo>
                  <a:pt x="932081" y="0"/>
                </a:lnTo>
                <a:lnTo>
                  <a:pt x="932081" y="974553"/>
                </a:lnTo>
                <a:lnTo>
                  <a:pt x="0" y="974553"/>
                </a:lnTo>
                <a:lnTo>
                  <a:pt x="0" y="0"/>
                </a:lnTo>
                <a:close/>
              </a:path>
            </a:pathLst>
          </a:custGeom>
          <a:blipFill>
            <a:blip r:embed="rId23"/>
            <a:stretch>
              <a:fillRect l="-6761" t="0" r="-124616" b="-85695"/>
            </a:stretch>
          </a:blipFill>
        </p:spPr>
      </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bg>
      <p:bgPr>
        <a:solidFill>
          <a:srgbClr val="C7EAF4"/>
        </a:solidFill>
      </p:bgPr>
    </p:bg>
    <p:spTree>
      <p:nvGrpSpPr>
        <p:cNvPr id="1" name=""/>
        <p:cNvGrpSpPr/>
        <p:nvPr/>
      </p:nvGrpSpPr>
      <p:grpSpPr>
        <a:xfrm>
          <a:off x="0" y="0"/>
          <a:ext cx="0" cy="0"/>
          <a:chOff x="0" y="0"/>
          <a:chExt cx="0" cy="0"/>
        </a:xfrm>
      </p:grpSpPr>
      <p:sp>
        <p:nvSpPr>
          <p:cNvPr name="Freeform 2" id="2"/>
          <p:cNvSpPr/>
          <p:nvPr/>
        </p:nvSpPr>
        <p:spPr>
          <a:xfrm flipH="false" flipV="false" rot="0">
            <a:off x="5022216" y="6049732"/>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3"/>
            <a:stretch>
              <a:fillRect l="0" t="0" r="0" b="0"/>
            </a:stretch>
          </a:blipFill>
        </p:spPr>
      </p:sp>
      <p:sp>
        <p:nvSpPr>
          <p:cNvPr name="Freeform 3" id="3"/>
          <p:cNvSpPr/>
          <p:nvPr/>
        </p:nvSpPr>
        <p:spPr>
          <a:xfrm flipH="false" flipV="false" rot="0">
            <a:off x="7434534" y="-1042294"/>
            <a:ext cx="12497725" cy="11501389"/>
          </a:xfrm>
          <a:custGeom>
            <a:avLst/>
            <a:gdLst/>
            <a:ahLst/>
            <a:cxnLst/>
            <a:rect r="r" b="b" t="t" l="l"/>
            <a:pathLst>
              <a:path h="11501389" w="12497725">
                <a:moveTo>
                  <a:pt x="0" y="0"/>
                </a:moveTo>
                <a:lnTo>
                  <a:pt x="12497725" y="0"/>
                </a:lnTo>
                <a:lnTo>
                  <a:pt x="12497725" y="11501389"/>
                </a:lnTo>
                <a:lnTo>
                  <a:pt x="0" y="11501389"/>
                </a:lnTo>
                <a:lnTo>
                  <a:pt x="0" y="0"/>
                </a:lnTo>
                <a:close/>
              </a:path>
            </a:pathLst>
          </a:custGeom>
          <a:blipFill>
            <a:blip r:embed="rId4"/>
            <a:stretch>
              <a:fillRect l="0" t="0" r="0" b="0"/>
            </a:stretch>
          </a:blipFill>
        </p:spPr>
      </p:sp>
      <p:sp>
        <p:nvSpPr>
          <p:cNvPr name="Freeform 4" id="4"/>
          <p:cNvSpPr/>
          <p:nvPr/>
        </p:nvSpPr>
        <p:spPr>
          <a:xfrm flipH="false" flipV="false" rot="0">
            <a:off x="15096830" y="-384443"/>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5" id="5"/>
          <p:cNvGrpSpPr/>
          <p:nvPr/>
        </p:nvGrpSpPr>
        <p:grpSpPr>
          <a:xfrm rot="0">
            <a:off x="14198417" y="1054145"/>
            <a:ext cx="3205893" cy="3054942"/>
            <a:chOff x="0" y="0"/>
            <a:chExt cx="812800" cy="774529"/>
          </a:xfrm>
        </p:grpSpPr>
        <p:sp>
          <p:nvSpPr>
            <p:cNvPr name="Freeform 6" id="6"/>
            <p:cNvSpPr/>
            <p:nvPr/>
          </p:nvSpPr>
          <p:spPr>
            <a:xfrm flipH="false" flipV="false" rot="0">
              <a:off x="0" y="0"/>
              <a:ext cx="812800" cy="774529"/>
            </a:xfrm>
            <a:custGeom>
              <a:avLst/>
              <a:gdLst/>
              <a:ahLst/>
              <a:cxnLst/>
              <a:rect r="r" b="b" t="t" l="l"/>
              <a:pathLst>
                <a:path h="774529" w="812800">
                  <a:moveTo>
                    <a:pt x="0" y="0"/>
                  </a:moveTo>
                  <a:lnTo>
                    <a:pt x="812800" y="0"/>
                  </a:lnTo>
                  <a:lnTo>
                    <a:pt x="812800" y="774529"/>
                  </a:lnTo>
                  <a:lnTo>
                    <a:pt x="0" y="774529"/>
                  </a:lnTo>
                  <a:close/>
                </a:path>
              </a:pathLst>
            </a:custGeom>
            <a:solidFill>
              <a:srgbClr val="C7EAF4"/>
            </a:solidFill>
          </p:spPr>
        </p:sp>
        <p:sp>
          <p:nvSpPr>
            <p:cNvPr name="TextBox 7" id="7"/>
            <p:cNvSpPr txBox="true"/>
            <p:nvPr/>
          </p:nvSpPr>
          <p:spPr>
            <a:xfrm>
              <a:off x="0" y="-76200"/>
              <a:ext cx="812800" cy="850729"/>
            </a:xfrm>
            <a:prstGeom prst="rect">
              <a:avLst/>
            </a:prstGeom>
          </p:spPr>
          <p:txBody>
            <a:bodyPr anchor="ctr" rtlCol="false" tIns="50800" lIns="50800" bIns="50800" rIns="50800"/>
            <a:lstStyle/>
            <a:p>
              <a:pPr algn="ctr">
                <a:lnSpc>
                  <a:spcPts val="2659"/>
                </a:lnSpc>
              </a:pPr>
            </a:p>
          </p:txBody>
        </p:sp>
      </p:grpSp>
      <p:sp>
        <p:nvSpPr>
          <p:cNvPr name="Freeform 8" id="8"/>
          <p:cNvSpPr/>
          <p:nvPr/>
        </p:nvSpPr>
        <p:spPr>
          <a:xfrm flipH="false" flipV="false" rot="0">
            <a:off x="15096830" y="1054145"/>
            <a:ext cx="2187403" cy="3141692"/>
          </a:xfrm>
          <a:custGeom>
            <a:avLst/>
            <a:gdLst/>
            <a:ahLst/>
            <a:cxnLst/>
            <a:rect r="r" b="b" t="t" l="l"/>
            <a:pathLst>
              <a:path h="3141692" w="2187403">
                <a:moveTo>
                  <a:pt x="0" y="0"/>
                </a:moveTo>
                <a:lnTo>
                  <a:pt x="2187404" y="0"/>
                </a:lnTo>
                <a:lnTo>
                  <a:pt x="2187404" y="3141693"/>
                </a:lnTo>
                <a:lnTo>
                  <a:pt x="0" y="3141693"/>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9" id="9"/>
          <p:cNvSpPr/>
          <p:nvPr/>
        </p:nvSpPr>
        <p:spPr>
          <a:xfrm flipH="false" flipV="false" rot="0">
            <a:off x="12670594" y="5407324"/>
            <a:ext cx="1012802" cy="1012802"/>
          </a:xfrm>
          <a:custGeom>
            <a:avLst/>
            <a:gdLst/>
            <a:ahLst/>
            <a:cxnLst/>
            <a:rect r="r" b="b" t="t" l="l"/>
            <a:pathLst>
              <a:path h="1012802" w="1012802">
                <a:moveTo>
                  <a:pt x="0" y="0"/>
                </a:moveTo>
                <a:lnTo>
                  <a:pt x="1012802" y="0"/>
                </a:lnTo>
                <a:lnTo>
                  <a:pt x="1012802" y="1012802"/>
                </a:lnTo>
                <a:lnTo>
                  <a:pt x="0" y="1012802"/>
                </a:lnTo>
                <a:lnTo>
                  <a:pt x="0" y="0"/>
                </a:lnTo>
                <a:close/>
              </a:path>
            </a:pathLst>
          </a:custGeom>
          <a:blipFill>
            <a:blip r:embed="rId9"/>
            <a:stretch>
              <a:fillRect l="0" t="0" r="0" b="0"/>
            </a:stretch>
          </a:blipFill>
        </p:spPr>
      </p:sp>
      <p:sp>
        <p:nvSpPr>
          <p:cNvPr name="Freeform 10" id="10"/>
          <p:cNvSpPr/>
          <p:nvPr/>
        </p:nvSpPr>
        <p:spPr>
          <a:xfrm flipH="false" flipV="false" rot="0">
            <a:off x="15525455" y="5394963"/>
            <a:ext cx="1012802" cy="1012802"/>
          </a:xfrm>
          <a:custGeom>
            <a:avLst/>
            <a:gdLst/>
            <a:ahLst/>
            <a:cxnLst/>
            <a:rect r="r" b="b" t="t" l="l"/>
            <a:pathLst>
              <a:path h="1012802" w="1012802">
                <a:moveTo>
                  <a:pt x="0" y="0"/>
                </a:moveTo>
                <a:lnTo>
                  <a:pt x="1012802" y="0"/>
                </a:lnTo>
                <a:lnTo>
                  <a:pt x="1012802" y="1012801"/>
                </a:lnTo>
                <a:lnTo>
                  <a:pt x="0" y="1012801"/>
                </a:lnTo>
                <a:lnTo>
                  <a:pt x="0" y="0"/>
                </a:lnTo>
                <a:close/>
              </a:path>
            </a:pathLst>
          </a:custGeom>
          <a:blipFill>
            <a:blip r:embed="rId9"/>
            <a:stretch>
              <a:fillRect l="0" t="0" r="0" b="0"/>
            </a:stretch>
          </a:blipFill>
        </p:spPr>
      </p:sp>
      <p:sp>
        <p:nvSpPr>
          <p:cNvPr name="Freeform 11" id="11"/>
          <p:cNvSpPr/>
          <p:nvPr/>
        </p:nvSpPr>
        <p:spPr>
          <a:xfrm flipH="false" flipV="false" rot="0">
            <a:off x="6457211" y="316574"/>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12" id="12"/>
          <p:cNvSpPr/>
          <p:nvPr/>
        </p:nvSpPr>
        <p:spPr>
          <a:xfrm flipH="false" flipV="false" rot="0">
            <a:off x="10196428" y="1226851"/>
            <a:ext cx="1130619" cy="965266"/>
          </a:xfrm>
          <a:custGeom>
            <a:avLst/>
            <a:gdLst/>
            <a:ahLst/>
            <a:cxnLst/>
            <a:rect r="r" b="b" t="t" l="l"/>
            <a:pathLst>
              <a:path h="965266" w="1130619">
                <a:moveTo>
                  <a:pt x="0" y="0"/>
                </a:moveTo>
                <a:lnTo>
                  <a:pt x="1130619" y="0"/>
                </a:lnTo>
                <a:lnTo>
                  <a:pt x="1130619" y="965266"/>
                </a:lnTo>
                <a:lnTo>
                  <a:pt x="0" y="965266"/>
                </a:lnTo>
                <a:lnTo>
                  <a:pt x="0" y="0"/>
                </a:lnTo>
                <a:close/>
              </a:path>
            </a:pathLst>
          </a:custGeom>
          <a:blipFill>
            <a:blip r:embed="rId10"/>
            <a:stretch>
              <a:fillRect l="0" t="0" r="0" b="0"/>
            </a:stretch>
          </a:blipFill>
        </p:spPr>
      </p:sp>
      <p:sp>
        <p:nvSpPr>
          <p:cNvPr name="Freeform 13" id="13"/>
          <p:cNvSpPr/>
          <p:nvPr/>
        </p:nvSpPr>
        <p:spPr>
          <a:xfrm flipH="false" flipV="false" rot="0">
            <a:off x="-19102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14" id="14"/>
          <p:cNvSpPr/>
          <p:nvPr/>
        </p:nvSpPr>
        <p:spPr>
          <a:xfrm flipH="false" flipV="false" rot="0">
            <a:off x="775564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15" id="15"/>
          <p:cNvSpPr/>
          <p:nvPr/>
        </p:nvSpPr>
        <p:spPr>
          <a:xfrm flipH="false" flipV="false" rot="0">
            <a:off x="1555229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16" id="16"/>
          <p:cNvSpPr/>
          <p:nvPr/>
        </p:nvSpPr>
        <p:spPr>
          <a:xfrm flipH="true" flipV="false" rot="0">
            <a:off x="15552297" y="5263320"/>
            <a:ext cx="1656947" cy="1610109"/>
          </a:xfrm>
          <a:custGeom>
            <a:avLst/>
            <a:gdLst/>
            <a:ahLst/>
            <a:cxnLst/>
            <a:rect r="r" b="b" t="t" l="l"/>
            <a:pathLst>
              <a:path h="1610109" w="1656947">
                <a:moveTo>
                  <a:pt x="1656947" y="0"/>
                </a:moveTo>
                <a:lnTo>
                  <a:pt x="0" y="0"/>
                </a:lnTo>
                <a:lnTo>
                  <a:pt x="0" y="1610108"/>
                </a:lnTo>
                <a:lnTo>
                  <a:pt x="1656947" y="1610108"/>
                </a:lnTo>
                <a:lnTo>
                  <a:pt x="1656947" y="0"/>
                </a:lnTo>
                <a:close/>
              </a:path>
            </a:pathLst>
          </a:custGeom>
          <a:blipFill>
            <a:blip r:embed="rId13"/>
            <a:stretch>
              <a:fillRect l="-265714" t="-60084" r="-287346" b="-223949"/>
            </a:stretch>
          </a:blipFill>
        </p:spPr>
      </p:sp>
      <p:sp>
        <p:nvSpPr>
          <p:cNvPr name="Freeform 17" id="17"/>
          <p:cNvSpPr/>
          <p:nvPr/>
        </p:nvSpPr>
        <p:spPr>
          <a:xfrm flipH="false" flipV="false" rot="0">
            <a:off x="1809110" y="6068374"/>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3"/>
            <a:stretch>
              <a:fillRect l="0" t="0" r="0" b="0"/>
            </a:stretch>
          </a:blipFill>
        </p:spPr>
      </p:sp>
      <p:sp>
        <p:nvSpPr>
          <p:cNvPr name="Freeform 18" id="18"/>
          <p:cNvSpPr/>
          <p:nvPr/>
        </p:nvSpPr>
        <p:spPr>
          <a:xfrm flipH="false" flipV="false" rot="0">
            <a:off x="5194829" y="4653148"/>
            <a:ext cx="1210436" cy="1559829"/>
          </a:xfrm>
          <a:custGeom>
            <a:avLst/>
            <a:gdLst/>
            <a:ahLst/>
            <a:cxnLst/>
            <a:rect r="r" b="b" t="t" l="l"/>
            <a:pathLst>
              <a:path h="1559829" w="1210436">
                <a:moveTo>
                  <a:pt x="0" y="0"/>
                </a:moveTo>
                <a:lnTo>
                  <a:pt x="1210436" y="0"/>
                </a:lnTo>
                <a:lnTo>
                  <a:pt x="1210436" y="1559829"/>
                </a:lnTo>
                <a:lnTo>
                  <a:pt x="0" y="1559829"/>
                </a:lnTo>
                <a:lnTo>
                  <a:pt x="0" y="0"/>
                </a:lnTo>
                <a:close/>
              </a:path>
            </a:pathLst>
          </a:custGeom>
          <a:blipFill>
            <a:blip r:embed="rId14"/>
            <a:stretch>
              <a:fillRect l="0" t="0" r="-156664" b="-18259"/>
            </a:stretch>
          </a:blipFill>
        </p:spPr>
      </p:sp>
      <p:sp>
        <p:nvSpPr>
          <p:cNvPr name="Freeform 19" id="19"/>
          <p:cNvSpPr/>
          <p:nvPr/>
        </p:nvSpPr>
        <p:spPr>
          <a:xfrm flipH="true" flipV="false" rot="0">
            <a:off x="1269295" y="2020484"/>
            <a:ext cx="3065729" cy="766432"/>
          </a:xfrm>
          <a:custGeom>
            <a:avLst/>
            <a:gdLst/>
            <a:ahLst/>
            <a:cxnLst/>
            <a:rect r="r" b="b" t="t" l="l"/>
            <a:pathLst>
              <a:path h="766432" w="3065729">
                <a:moveTo>
                  <a:pt x="3065729" y="0"/>
                </a:moveTo>
                <a:lnTo>
                  <a:pt x="0" y="0"/>
                </a:lnTo>
                <a:lnTo>
                  <a:pt x="0" y="766433"/>
                </a:lnTo>
                <a:lnTo>
                  <a:pt x="3065729" y="766433"/>
                </a:lnTo>
                <a:lnTo>
                  <a:pt x="3065729" y="0"/>
                </a:lnTo>
                <a:close/>
              </a:path>
            </a:pathLst>
          </a:custGeom>
          <a:blipFill>
            <a:blip r:embed="rId15"/>
            <a:stretch>
              <a:fillRect l="0" t="0" r="0" b="0"/>
            </a:stretch>
          </a:blipFill>
        </p:spPr>
      </p:sp>
      <p:sp>
        <p:nvSpPr>
          <p:cNvPr name="Freeform 20" id="20"/>
          <p:cNvSpPr/>
          <p:nvPr/>
        </p:nvSpPr>
        <p:spPr>
          <a:xfrm flipH="true" flipV="false" rot="0">
            <a:off x="1269295" y="858226"/>
            <a:ext cx="3123124" cy="780781"/>
          </a:xfrm>
          <a:custGeom>
            <a:avLst/>
            <a:gdLst/>
            <a:ahLst/>
            <a:cxnLst/>
            <a:rect r="r" b="b" t="t" l="l"/>
            <a:pathLst>
              <a:path h="780781" w="3123124">
                <a:moveTo>
                  <a:pt x="3123124" y="0"/>
                </a:moveTo>
                <a:lnTo>
                  <a:pt x="0" y="0"/>
                </a:lnTo>
                <a:lnTo>
                  <a:pt x="0" y="780781"/>
                </a:lnTo>
                <a:lnTo>
                  <a:pt x="3123124" y="780781"/>
                </a:lnTo>
                <a:lnTo>
                  <a:pt x="3123124" y="0"/>
                </a:lnTo>
                <a:close/>
              </a:path>
            </a:pathLst>
          </a:custGeom>
          <a:blipFill>
            <a:blip r:embed="rId16"/>
            <a:stretch>
              <a:fillRect l="0" t="0" r="0" b="0"/>
            </a:stretch>
          </a:blipFill>
        </p:spPr>
      </p:sp>
      <p:sp>
        <p:nvSpPr>
          <p:cNvPr name="Freeform 21" id="21"/>
          <p:cNvSpPr/>
          <p:nvPr/>
        </p:nvSpPr>
        <p:spPr>
          <a:xfrm flipH="false" flipV="false" rot="0">
            <a:off x="3444672" y="739591"/>
            <a:ext cx="1062474" cy="907087"/>
          </a:xfrm>
          <a:custGeom>
            <a:avLst/>
            <a:gdLst/>
            <a:ahLst/>
            <a:cxnLst/>
            <a:rect r="r" b="b" t="t" l="l"/>
            <a:pathLst>
              <a:path h="907087" w="1062474">
                <a:moveTo>
                  <a:pt x="0" y="0"/>
                </a:moveTo>
                <a:lnTo>
                  <a:pt x="1062474" y="0"/>
                </a:lnTo>
                <a:lnTo>
                  <a:pt x="1062474" y="907087"/>
                </a:lnTo>
                <a:lnTo>
                  <a:pt x="0" y="907087"/>
                </a:lnTo>
                <a:lnTo>
                  <a:pt x="0" y="0"/>
                </a:lnTo>
                <a:close/>
              </a:path>
            </a:pathLst>
          </a:custGeom>
          <a:blipFill>
            <a:blip r:embed="rId10"/>
            <a:stretch>
              <a:fillRect l="0" t="0" r="0" b="0"/>
            </a:stretch>
          </a:blipFill>
        </p:spPr>
      </p:sp>
      <p:sp>
        <p:nvSpPr>
          <p:cNvPr name="Freeform 22" id="22"/>
          <p:cNvSpPr/>
          <p:nvPr/>
        </p:nvSpPr>
        <p:spPr>
          <a:xfrm flipH="false" flipV="false" rot="0">
            <a:off x="3444672" y="1931704"/>
            <a:ext cx="1062474" cy="907087"/>
          </a:xfrm>
          <a:custGeom>
            <a:avLst/>
            <a:gdLst/>
            <a:ahLst/>
            <a:cxnLst/>
            <a:rect r="r" b="b" t="t" l="l"/>
            <a:pathLst>
              <a:path h="907087" w="1062474">
                <a:moveTo>
                  <a:pt x="0" y="0"/>
                </a:moveTo>
                <a:lnTo>
                  <a:pt x="1062474" y="0"/>
                </a:lnTo>
                <a:lnTo>
                  <a:pt x="1062474" y="907088"/>
                </a:lnTo>
                <a:lnTo>
                  <a:pt x="0" y="907088"/>
                </a:lnTo>
                <a:lnTo>
                  <a:pt x="0" y="0"/>
                </a:lnTo>
                <a:close/>
              </a:path>
            </a:pathLst>
          </a:custGeom>
          <a:blipFill>
            <a:blip r:embed="rId10"/>
            <a:stretch>
              <a:fillRect l="0" t="0" r="0" b="0"/>
            </a:stretch>
          </a:blipFill>
        </p:spPr>
      </p:sp>
      <p:sp>
        <p:nvSpPr>
          <p:cNvPr name="Freeform 23" id="23"/>
          <p:cNvSpPr/>
          <p:nvPr/>
        </p:nvSpPr>
        <p:spPr>
          <a:xfrm flipH="false" flipV="false" rot="0">
            <a:off x="8235229" y="5729022"/>
            <a:ext cx="997794" cy="997794"/>
          </a:xfrm>
          <a:custGeom>
            <a:avLst/>
            <a:gdLst/>
            <a:ahLst/>
            <a:cxnLst/>
            <a:rect r="r" b="b" t="t" l="l"/>
            <a:pathLst>
              <a:path h="997794" w="997794">
                <a:moveTo>
                  <a:pt x="0" y="0"/>
                </a:moveTo>
                <a:lnTo>
                  <a:pt x="997794" y="0"/>
                </a:lnTo>
                <a:lnTo>
                  <a:pt x="997794" y="997794"/>
                </a:lnTo>
                <a:lnTo>
                  <a:pt x="0" y="997794"/>
                </a:lnTo>
                <a:lnTo>
                  <a:pt x="0" y="0"/>
                </a:lnTo>
                <a:close/>
              </a:path>
            </a:pathLst>
          </a:custGeom>
          <a:blipFill>
            <a:blip r:embed="rId17">
              <a:extLst>
                <a:ext uri="{96DAC541-7B7A-43D3-8B79-37D633B846F1}">
                  <asvg:svgBlip xmlns:asvg="http://schemas.microsoft.com/office/drawing/2016/SVG/main" r:embed="rId18"/>
                </a:ext>
              </a:extLst>
            </a:blip>
            <a:stretch>
              <a:fillRect l="0" t="0" r="0" b="0"/>
            </a:stretch>
          </a:blipFill>
        </p:spPr>
      </p:sp>
      <p:sp>
        <p:nvSpPr>
          <p:cNvPr name="Freeform 24" id="24"/>
          <p:cNvSpPr/>
          <p:nvPr/>
        </p:nvSpPr>
        <p:spPr>
          <a:xfrm flipH="false" flipV="false" rot="0">
            <a:off x="1302709"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9"/>
            <a:stretch>
              <a:fillRect l="0" t="0" r="0" b="0"/>
            </a:stretch>
          </a:blipFill>
        </p:spPr>
      </p:sp>
      <p:sp>
        <p:nvSpPr>
          <p:cNvPr name="Freeform 25" id="25"/>
          <p:cNvSpPr/>
          <p:nvPr/>
        </p:nvSpPr>
        <p:spPr>
          <a:xfrm flipH="false" flipV="false" rot="0">
            <a:off x="1513835"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9"/>
            <a:stretch>
              <a:fillRect l="0" t="0" r="0" b="0"/>
            </a:stretch>
          </a:blipFill>
        </p:spPr>
      </p:sp>
      <p:sp>
        <p:nvSpPr>
          <p:cNvPr name="Freeform 26" id="26"/>
          <p:cNvSpPr/>
          <p:nvPr/>
        </p:nvSpPr>
        <p:spPr>
          <a:xfrm flipH="false" flipV="false" rot="0">
            <a:off x="1703240" y="2581617"/>
            <a:ext cx="506401" cy="506401"/>
          </a:xfrm>
          <a:custGeom>
            <a:avLst/>
            <a:gdLst/>
            <a:ahLst/>
            <a:cxnLst/>
            <a:rect r="r" b="b" t="t" l="l"/>
            <a:pathLst>
              <a:path h="506401" w="506401">
                <a:moveTo>
                  <a:pt x="0" y="0"/>
                </a:moveTo>
                <a:lnTo>
                  <a:pt x="506401" y="0"/>
                </a:lnTo>
                <a:lnTo>
                  <a:pt x="506401" y="506400"/>
                </a:lnTo>
                <a:lnTo>
                  <a:pt x="0" y="506400"/>
                </a:lnTo>
                <a:lnTo>
                  <a:pt x="0" y="0"/>
                </a:lnTo>
                <a:close/>
              </a:path>
            </a:pathLst>
          </a:custGeom>
          <a:blipFill>
            <a:blip r:embed="rId9"/>
            <a:stretch>
              <a:fillRect l="0" t="0" r="0" b="0"/>
            </a:stretch>
          </a:blipFill>
        </p:spPr>
      </p:sp>
      <p:grpSp>
        <p:nvGrpSpPr>
          <p:cNvPr name="Group 27" id="27"/>
          <p:cNvGrpSpPr/>
          <p:nvPr/>
        </p:nvGrpSpPr>
        <p:grpSpPr>
          <a:xfrm rot="0">
            <a:off x="3383823" y="7282344"/>
            <a:ext cx="1800715" cy="1658319"/>
            <a:chOff x="0" y="0"/>
            <a:chExt cx="2400953" cy="2211092"/>
          </a:xfrm>
        </p:grpSpPr>
        <p:grpSp>
          <p:nvGrpSpPr>
            <p:cNvPr name="Group 28" id="28"/>
            <p:cNvGrpSpPr/>
            <p:nvPr/>
          </p:nvGrpSpPr>
          <p:grpSpPr>
            <a:xfrm rot="0">
              <a:off x="1112911" y="1175607"/>
              <a:ext cx="841129" cy="841129"/>
              <a:chOff x="0" y="0"/>
              <a:chExt cx="812800" cy="812800"/>
            </a:xfrm>
          </p:grpSpPr>
          <p:sp>
            <p:nvSpPr>
              <p:cNvPr name="Freeform 29" id="2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9F4DA"/>
              </a:solidFill>
            </p:spPr>
          </p:sp>
          <p:sp>
            <p:nvSpPr>
              <p:cNvPr name="TextBox 30" id="30"/>
              <p:cNvSpPr txBox="true"/>
              <p:nvPr/>
            </p:nvSpPr>
            <p:spPr>
              <a:xfrm>
                <a:off x="76200" y="0"/>
                <a:ext cx="660400" cy="736600"/>
              </a:xfrm>
              <a:prstGeom prst="rect">
                <a:avLst/>
              </a:prstGeom>
            </p:spPr>
            <p:txBody>
              <a:bodyPr anchor="ctr" rtlCol="false" tIns="50800" lIns="50800" bIns="50800" rIns="50800"/>
              <a:lstStyle/>
              <a:p>
                <a:pPr algn="ctr">
                  <a:lnSpc>
                    <a:spcPts val="2659"/>
                  </a:lnSpc>
                </a:pPr>
              </a:p>
            </p:txBody>
          </p:sp>
        </p:grpSp>
        <p:grpSp>
          <p:nvGrpSpPr>
            <p:cNvPr name="Group 31" id="31"/>
            <p:cNvGrpSpPr/>
            <p:nvPr/>
          </p:nvGrpSpPr>
          <p:grpSpPr>
            <a:xfrm rot="0">
              <a:off x="480820" y="1522425"/>
              <a:ext cx="566714" cy="566714"/>
              <a:chOff x="0" y="0"/>
              <a:chExt cx="812800" cy="812800"/>
            </a:xfrm>
          </p:grpSpPr>
          <p:sp>
            <p:nvSpPr>
              <p:cNvPr name="Freeform 32" id="3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9F4DA"/>
              </a:solidFill>
            </p:spPr>
          </p:sp>
          <p:sp>
            <p:nvSpPr>
              <p:cNvPr name="TextBox 33" id="33"/>
              <p:cNvSpPr txBox="true"/>
              <p:nvPr/>
            </p:nvSpPr>
            <p:spPr>
              <a:xfrm>
                <a:off x="76200" y="0"/>
                <a:ext cx="660400" cy="736600"/>
              </a:xfrm>
              <a:prstGeom prst="rect">
                <a:avLst/>
              </a:prstGeom>
            </p:spPr>
            <p:txBody>
              <a:bodyPr anchor="ctr" rtlCol="false" tIns="50800" lIns="50800" bIns="50800" rIns="50800"/>
              <a:lstStyle/>
              <a:p>
                <a:pPr algn="ctr">
                  <a:lnSpc>
                    <a:spcPts val="2659"/>
                  </a:lnSpc>
                </a:pPr>
              </a:p>
            </p:txBody>
          </p:sp>
        </p:grpSp>
        <p:grpSp>
          <p:nvGrpSpPr>
            <p:cNvPr name="Group 34" id="34"/>
            <p:cNvGrpSpPr/>
            <p:nvPr/>
          </p:nvGrpSpPr>
          <p:grpSpPr>
            <a:xfrm rot="0">
              <a:off x="197463" y="1175607"/>
              <a:ext cx="566714" cy="566714"/>
              <a:chOff x="0" y="0"/>
              <a:chExt cx="812800" cy="812800"/>
            </a:xfrm>
          </p:grpSpPr>
          <p:sp>
            <p:nvSpPr>
              <p:cNvPr name="Freeform 35" id="3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9F4DA"/>
              </a:solidFill>
            </p:spPr>
          </p:sp>
          <p:sp>
            <p:nvSpPr>
              <p:cNvPr name="TextBox 36" id="36"/>
              <p:cNvSpPr txBox="true"/>
              <p:nvPr/>
            </p:nvSpPr>
            <p:spPr>
              <a:xfrm>
                <a:off x="76200" y="0"/>
                <a:ext cx="660400" cy="736600"/>
              </a:xfrm>
              <a:prstGeom prst="rect">
                <a:avLst/>
              </a:prstGeom>
            </p:spPr>
            <p:txBody>
              <a:bodyPr anchor="ctr" rtlCol="false" tIns="50800" lIns="50800" bIns="50800" rIns="50800"/>
              <a:lstStyle/>
              <a:p>
                <a:pPr algn="ctr">
                  <a:lnSpc>
                    <a:spcPts val="2659"/>
                  </a:lnSpc>
                </a:pPr>
              </a:p>
            </p:txBody>
          </p:sp>
        </p:grpSp>
        <p:sp>
          <p:nvSpPr>
            <p:cNvPr name="Freeform 37" id="37"/>
            <p:cNvSpPr/>
            <p:nvPr/>
          </p:nvSpPr>
          <p:spPr>
            <a:xfrm flipH="false" flipV="false" rot="0">
              <a:off x="0" y="0"/>
              <a:ext cx="2400953" cy="2211092"/>
            </a:xfrm>
            <a:custGeom>
              <a:avLst/>
              <a:gdLst/>
              <a:ahLst/>
              <a:cxnLst/>
              <a:rect r="r" b="b" t="t" l="l"/>
              <a:pathLst>
                <a:path h="2211092" w="2400953">
                  <a:moveTo>
                    <a:pt x="0" y="0"/>
                  </a:moveTo>
                  <a:lnTo>
                    <a:pt x="2400953" y="0"/>
                  </a:lnTo>
                  <a:lnTo>
                    <a:pt x="2400953" y="2211092"/>
                  </a:lnTo>
                  <a:lnTo>
                    <a:pt x="0" y="2211092"/>
                  </a:lnTo>
                  <a:lnTo>
                    <a:pt x="0" y="0"/>
                  </a:lnTo>
                  <a:close/>
                </a:path>
              </a:pathLst>
            </a:custGeom>
            <a:blipFill>
              <a:blip r:embed="rId19"/>
              <a:stretch>
                <a:fillRect l="-128968" t="-258189" r="-405952" b="-35775"/>
              </a:stretch>
            </a:blipFill>
          </p:spPr>
        </p:sp>
      </p:grpSp>
      <p:sp>
        <p:nvSpPr>
          <p:cNvPr name="Freeform 38" id="38"/>
          <p:cNvSpPr/>
          <p:nvPr/>
        </p:nvSpPr>
        <p:spPr>
          <a:xfrm flipH="false" flipV="false" rot="0">
            <a:off x="12301266" y="7356729"/>
            <a:ext cx="1210436" cy="1559829"/>
          </a:xfrm>
          <a:custGeom>
            <a:avLst/>
            <a:gdLst/>
            <a:ahLst/>
            <a:cxnLst/>
            <a:rect r="r" b="b" t="t" l="l"/>
            <a:pathLst>
              <a:path h="1559829" w="1210436">
                <a:moveTo>
                  <a:pt x="0" y="0"/>
                </a:moveTo>
                <a:lnTo>
                  <a:pt x="1210436" y="0"/>
                </a:lnTo>
                <a:lnTo>
                  <a:pt x="1210436" y="1559829"/>
                </a:lnTo>
                <a:lnTo>
                  <a:pt x="0" y="1559829"/>
                </a:lnTo>
                <a:lnTo>
                  <a:pt x="0" y="0"/>
                </a:lnTo>
                <a:close/>
              </a:path>
            </a:pathLst>
          </a:custGeom>
          <a:blipFill>
            <a:blip r:embed="rId14"/>
            <a:stretch>
              <a:fillRect l="0" t="0" r="-156664" b="-18259"/>
            </a:stretch>
          </a:blipFill>
        </p:spPr>
      </p:sp>
      <p:sp>
        <p:nvSpPr>
          <p:cNvPr name="Freeform 39" id="39"/>
          <p:cNvSpPr/>
          <p:nvPr/>
        </p:nvSpPr>
        <p:spPr>
          <a:xfrm flipH="false" flipV="false" rot="0">
            <a:off x="6567190" y="2248696"/>
            <a:ext cx="3890283" cy="3146266"/>
          </a:xfrm>
          <a:custGeom>
            <a:avLst/>
            <a:gdLst/>
            <a:ahLst/>
            <a:cxnLst/>
            <a:rect r="r" b="b" t="t" l="l"/>
            <a:pathLst>
              <a:path h="3146266" w="3890283">
                <a:moveTo>
                  <a:pt x="0" y="0"/>
                </a:moveTo>
                <a:lnTo>
                  <a:pt x="3890283" y="0"/>
                </a:lnTo>
                <a:lnTo>
                  <a:pt x="3890283" y="3146267"/>
                </a:lnTo>
                <a:lnTo>
                  <a:pt x="0" y="3146267"/>
                </a:lnTo>
                <a:lnTo>
                  <a:pt x="0" y="0"/>
                </a:lnTo>
                <a:close/>
              </a:path>
            </a:pathLst>
          </a:custGeom>
          <a:blipFill>
            <a:blip r:embed="rId20"/>
            <a:stretch>
              <a:fillRect l="0" t="0" r="0" b="0"/>
            </a:stretch>
          </a:blipFill>
        </p:spPr>
      </p:sp>
      <p:sp>
        <p:nvSpPr>
          <p:cNvPr name="TextBox 40" id="40"/>
          <p:cNvSpPr txBox="true"/>
          <p:nvPr/>
        </p:nvSpPr>
        <p:spPr>
          <a:xfrm rot="0">
            <a:off x="7104099" y="3460319"/>
            <a:ext cx="2587866" cy="1106818"/>
          </a:xfrm>
          <a:prstGeom prst="rect">
            <a:avLst/>
          </a:prstGeom>
        </p:spPr>
        <p:txBody>
          <a:bodyPr anchor="t" rtlCol="false" tIns="0" lIns="0" bIns="0" rIns="0">
            <a:spAutoFit/>
          </a:bodyPr>
          <a:lstStyle/>
          <a:p>
            <a:pPr algn="ctr">
              <a:lnSpc>
                <a:spcPts val="2910"/>
              </a:lnSpc>
            </a:pPr>
            <a:r>
              <a:rPr lang="en-US" sz="2188">
                <a:solidFill>
                  <a:srgbClr val="000000"/>
                </a:solidFill>
                <a:latin typeface="Press Start 2P"/>
                <a:ea typeface="Press Start 2P"/>
                <a:cs typeface="Press Start 2P"/>
                <a:sym typeface="Press Start 2P"/>
              </a:rPr>
              <a:t>Fox collects a coin</a:t>
            </a:r>
          </a:p>
        </p:txBody>
      </p:sp>
      <p:grpSp>
        <p:nvGrpSpPr>
          <p:cNvPr name="Group 41" id="41"/>
          <p:cNvGrpSpPr/>
          <p:nvPr/>
        </p:nvGrpSpPr>
        <p:grpSpPr>
          <a:xfrm rot="0">
            <a:off x="137570" y="1760978"/>
            <a:ext cx="1077814" cy="1077814"/>
            <a:chOff x="0" y="0"/>
            <a:chExt cx="812800" cy="812800"/>
          </a:xfrm>
        </p:grpSpPr>
        <p:sp>
          <p:nvSpPr>
            <p:cNvPr name="Freeform 42" id="4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4C301"/>
            </a:solidFill>
          </p:spPr>
        </p:sp>
        <p:sp>
          <p:nvSpPr>
            <p:cNvPr name="TextBox 43" id="43"/>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grpSp>
        <p:nvGrpSpPr>
          <p:cNvPr name="Group 44" id="44"/>
          <p:cNvGrpSpPr/>
          <p:nvPr/>
        </p:nvGrpSpPr>
        <p:grpSpPr>
          <a:xfrm rot="0">
            <a:off x="137570" y="489793"/>
            <a:ext cx="1077814" cy="1077814"/>
            <a:chOff x="0" y="0"/>
            <a:chExt cx="812800" cy="812800"/>
          </a:xfrm>
        </p:grpSpPr>
        <p:sp>
          <p:nvSpPr>
            <p:cNvPr name="Freeform 45" id="4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F1717"/>
            </a:solidFill>
          </p:spPr>
        </p:sp>
        <p:sp>
          <p:nvSpPr>
            <p:cNvPr name="TextBox 46" id="46"/>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sp>
        <p:nvSpPr>
          <p:cNvPr name="Freeform 47" id="47"/>
          <p:cNvSpPr/>
          <p:nvPr/>
        </p:nvSpPr>
        <p:spPr>
          <a:xfrm flipH="false" flipV="false" rot="0">
            <a:off x="227241" y="419750"/>
            <a:ext cx="978603" cy="1058050"/>
          </a:xfrm>
          <a:custGeom>
            <a:avLst/>
            <a:gdLst/>
            <a:ahLst/>
            <a:cxnLst/>
            <a:rect r="r" b="b" t="t" l="l"/>
            <a:pathLst>
              <a:path h="1058050" w="978603">
                <a:moveTo>
                  <a:pt x="0" y="0"/>
                </a:moveTo>
                <a:lnTo>
                  <a:pt x="978602" y="0"/>
                </a:lnTo>
                <a:lnTo>
                  <a:pt x="978602" y="1058050"/>
                </a:lnTo>
                <a:lnTo>
                  <a:pt x="0" y="1058050"/>
                </a:lnTo>
                <a:lnTo>
                  <a:pt x="0" y="0"/>
                </a:lnTo>
                <a:close/>
              </a:path>
            </a:pathLst>
          </a:custGeom>
          <a:blipFill>
            <a:blip r:embed="rId21"/>
            <a:stretch>
              <a:fillRect l="-131760" t="0" r="-7499" b="-85695"/>
            </a:stretch>
          </a:blipFill>
        </p:spPr>
      </p:sp>
      <p:sp>
        <p:nvSpPr>
          <p:cNvPr name="Freeform 48" id="48"/>
          <p:cNvSpPr/>
          <p:nvPr/>
        </p:nvSpPr>
        <p:spPr>
          <a:xfrm flipH="false" flipV="false" rot="0">
            <a:off x="175670" y="1760978"/>
            <a:ext cx="932081" cy="974554"/>
          </a:xfrm>
          <a:custGeom>
            <a:avLst/>
            <a:gdLst/>
            <a:ahLst/>
            <a:cxnLst/>
            <a:rect r="r" b="b" t="t" l="l"/>
            <a:pathLst>
              <a:path h="974554" w="932081">
                <a:moveTo>
                  <a:pt x="0" y="0"/>
                </a:moveTo>
                <a:lnTo>
                  <a:pt x="932081" y="0"/>
                </a:lnTo>
                <a:lnTo>
                  <a:pt x="932081" y="974553"/>
                </a:lnTo>
                <a:lnTo>
                  <a:pt x="0" y="974553"/>
                </a:lnTo>
                <a:lnTo>
                  <a:pt x="0" y="0"/>
                </a:lnTo>
                <a:close/>
              </a:path>
            </a:pathLst>
          </a:custGeom>
          <a:blipFill>
            <a:blip r:embed="rId22"/>
            <a:stretch>
              <a:fillRect l="-6761" t="0" r="-124616" b="-85695"/>
            </a:stretch>
          </a:blipFill>
        </p:spPr>
      </p:sp>
      <p:sp>
        <p:nvSpPr>
          <p:cNvPr name="Freeform 49" id="49"/>
          <p:cNvSpPr/>
          <p:nvPr/>
        </p:nvSpPr>
        <p:spPr>
          <a:xfrm flipH="false" flipV="false" rot="0">
            <a:off x="2536721" y="4653148"/>
            <a:ext cx="1629408" cy="767858"/>
          </a:xfrm>
          <a:custGeom>
            <a:avLst/>
            <a:gdLst/>
            <a:ahLst/>
            <a:cxnLst/>
            <a:rect r="r" b="b" t="t" l="l"/>
            <a:pathLst>
              <a:path h="767858" w="1629408">
                <a:moveTo>
                  <a:pt x="0" y="0"/>
                </a:moveTo>
                <a:lnTo>
                  <a:pt x="1629408" y="0"/>
                </a:lnTo>
                <a:lnTo>
                  <a:pt x="1629408" y="767859"/>
                </a:lnTo>
                <a:lnTo>
                  <a:pt x="0" y="767859"/>
                </a:lnTo>
                <a:lnTo>
                  <a:pt x="0" y="0"/>
                </a:lnTo>
                <a:close/>
              </a:path>
            </a:pathLst>
          </a:custGeom>
          <a:blipFill>
            <a:blip r:embed="rId23"/>
            <a:stretch>
              <a:fillRect l="0" t="0" r="0" b="0"/>
            </a:stretch>
          </a:blipFill>
        </p:spPr>
      </p:sp>
      <p:sp>
        <p:nvSpPr>
          <p:cNvPr name="Freeform 50" id="50"/>
          <p:cNvSpPr/>
          <p:nvPr/>
        </p:nvSpPr>
        <p:spPr>
          <a:xfrm flipH="false" flipV="false" rot="0">
            <a:off x="2099833" y="4109088"/>
            <a:ext cx="2116517" cy="997409"/>
          </a:xfrm>
          <a:custGeom>
            <a:avLst/>
            <a:gdLst/>
            <a:ahLst/>
            <a:cxnLst/>
            <a:rect r="r" b="b" t="t" l="l"/>
            <a:pathLst>
              <a:path h="997409" w="2116517">
                <a:moveTo>
                  <a:pt x="0" y="0"/>
                </a:moveTo>
                <a:lnTo>
                  <a:pt x="2116517" y="0"/>
                </a:lnTo>
                <a:lnTo>
                  <a:pt x="2116517" y="997408"/>
                </a:lnTo>
                <a:lnTo>
                  <a:pt x="0" y="997408"/>
                </a:lnTo>
                <a:lnTo>
                  <a:pt x="0" y="0"/>
                </a:lnTo>
                <a:close/>
              </a:path>
            </a:pathLst>
          </a:custGeom>
          <a:blipFill>
            <a:blip r:embed="rId23"/>
            <a:stretch>
              <a:fillRect l="0" t="0" r="0" b="0"/>
            </a:stretch>
          </a:blipFill>
        </p:spPr>
      </p:sp>
      <p:sp>
        <p:nvSpPr>
          <p:cNvPr name="Freeform 51" id="51"/>
          <p:cNvSpPr/>
          <p:nvPr/>
        </p:nvSpPr>
        <p:spPr>
          <a:xfrm flipH="false" flipV="false" rot="0">
            <a:off x="1093635" y="3634917"/>
            <a:ext cx="3122714" cy="1471579"/>
          </a:xfrm>
          <a:custGeom>
            <a:avLst/>
            <a:gdLst/>
            <a:ahLst/>
            <a:cxnLst/>
            <a:rect r="r" b="b" t="t" l="l"/>
            <a:pathLst>
              <a:path h="1471579" w="3122714">
                <a:moveTo>
                  <a:pt x="0" y="0"/>
                </a:moveTo>
                <a:lnTo>
                  <a:pt x="3122715" y="0"/>
                </a:lnTo>
                <a:lnTo>
                  <a:pt x="3122715" y="1471579"/>
                </a:lnTo>
                <a:lnTo>
                  <a:pt x="0" y="1471579"/>
                </a:lnTo>
                <a:lnTo>
                  <a:pt x="0" y="0"/>
                </a:lnTo>
                <a:close/>
              </a:path>
            </a:pathLst>
          </a:custGeom>
          <a:blipFill>
            <a:blip r:embed="rId23"/>
            <a:stretch>
              <a:fillRect l="0" t="0" r="0" b="0"/>
            </a:stretch>
          </a:blipFill>
        </p:spPr>
      </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bg>
      <p:bgPr>
        <a:solidFill>
          <a:srgbClr val="C7EAF4"/>
        </a:solidFill>
      </p:bgPr>
    </p:bg>
    <p:spTree>
      <p:nvGrpSpPr>
        <p:cNvPr id="1" name=""/>
        <p:cNvGrpSpPr/>
        <p:nvPr/>
      </p:nvGrpSpPr>
      <p:grpSpPr>
        <a:xfrm>
          <a:off x="0" y="0"/>
          <a:ext cx="0" cy="0"/>
          <a:chOff x="0" y="0"/>
          <a:chExt cx="0" cy="0"/>
        </a:xfrm>
      </p:grpSpPr>
      <p:sp>
        <p:nvSpPr>
          <p:cNvPr name="Freeform 2" id="2"/>
          <p:cNvSpPr/>
          <p:nvPr/>
        </p:nvSpPr>
        <p:spPr>
          <a:xfrm flipH="false" flipV="false" rot="0">
            <a:off x="5022216" y="6049732"/>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2"/>
            <a:stretch>
              <a:fillRect l="0" t="0" r="0" b="0"/>
            </a:stretch>
          </a:blipFill>
        </p:spPr>
      </p:sp>
      <p:sp>
        <p:nvSpPr>
          <p:cNvPr name="Freeform 3" id="3"/>
          <p:cNvSpPr/>
          <p:nvPr/>
        </p:nvSpPr>
        <p:spPr>
          <a:xfrm flipH="false" flipV="false" rot="0">
            <a:off x="7434534" y="-1042294"/>
            <a:ext cx="12497725" cy="11501389"/>
          </a:xfrm>
          <a:custGeom>
            <a:avLst/>
            <a:gdLst/>
            <a:ahLst/>
            <a:cxnLst/>
            <a:rect r="r" b="b" t="t" l="l"/>
            <a:pathLst>
              <a:path h="11501389" w="12497725">
                <a:moveTo>
                  <a:pt x="0" y="0"/>
                </a:moveTo>
                <a:lnTo>
                  <a:pt x="12497725" y="0"/>
                </a:lnTo>
                <a:lnTo>
                  <a:pt x="12497725" y="11501389"/>
                </a:lnTo>
                <a:lnTo>
                  <a:pt x="0" y="11501389"/>
                </a:lnTo>
                <a:lnTo>
                  <a:pt x="0" y="0"/>
                </a:lnTo>
                <a:close/>
              </a:path>
            </a:pathLst>
          </a:custGeom>
          <a:blipFill>
            <a:blip r:embed="rId3"/>
            <a:stretch>
              <a:fillRect l="0" t="0" r="0" b="0"/>
            </a:stretch>
          </a:blipFill>
        </p:spPr>
      </p:sp>
      <p:sp>
        <p:nvSpPr>
          <p:cNvPr name="Freeform 4" id="4"/>
          <p:cNvSpPr/>
          <p:nvPr/>
        </p:nvSpPr>
        <p:spPr>
          <a:xfrm flipH="false" flipV="false" rot="0">
            <a:off x="15096830" y="-384443"/>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nvGrpSpPr>
          <p:cNvPr name="Group 5" id="5"/>
          <p:cNvGrpSpPr/>
          <p:nvPr/>
        </p:nvGrpSpPr>
        <p:grpSpPr>
          <a:xfrm rot="0">
            <a:off x="14198417" y="1054145"/>
            <a:ext cx="3205893" cy="3054942"/>
            <a:chOff x="0" y="0"/>
            <a:chExt cx="812800" cy="774529"/>
          </a:xfrm>
        </p:grpSpPr>
        <p:sp>
          <p:nvSpPr>
            <p:cNvPr name="Freeform 6" id="6"/>
            <p:cNvSpPr/>
            <p:nvPr/>
          </p:nvSpPr>
          <p:spPr>
            <a:xfrm flipH="false" flipV="false" rot="0">
              <a:off x="0" y="0"/>
              <a:ext cx="812800" cy="774529"/>
            </a:xfrm>
            <a:custGeom>
              <a:avLst/>
              <a:gdLst/>
              <a:ahLst/>
              <a:cxnLst/>
              <a:rect r="r" b="b" t="t" l="l"/>
              <a:pathLst>
                <a:path h="774529" w="812800">
                  <a:moveTo>
                    <a:pt x="0" y="0"/>
                  </a:moveTo>
                  <a:lnTo>
                    <a:pt x="812800" y="0"/>
                  </a:lnTo>
                  <a:lnTo>
                    <a:pt x="812800" y="774529"/>
                  </a:lnTo>
                  <a:lnTo>
                    <a:pt x="0" y="774529"/>
                  </a:lnTo>
                  <a:close/>
                </a:path>
              </a:pathLst>
            </a:custGeom>
            <a:solidFill>
              <a:srgbClr val="C7EAF4"/>
            </a:solidFill>
          </p:spPr>
        </p:sp>
        <p:sp>
          <p:nvSpPr>
            <p:cNvPr name="TextBox 7" id="7"/>
            <p:cNvSpPr txBox="true"/>
            <p:nvPr/>
          </p:nvSpPr>
          <p:spPr>
            <a:xfrm>
              <a:off x="0" y="-76200"/>
              <a:ext cx="812800" cy="850729"/>
            </a:xfrm>
            <a:prstGeom prst="rect">
              <a:avLst/>
            </a:prstGeom>
          </p:spPr>
          <p:txBody>
            <a:bodyPr anchor="ctr" rtlCol="false" tIns="50800" lIns="50800" bIns="50800" rIns="50800"/>
            <a:lstStyle/>
            <a:p>
              <a:pPr algn="ctr">
                <a:lnSpc>
                  <a:spcPts val="2659"/>
                </a:lnSpc>
              </a:pPr>
            </a:p>
          </p:txBody>
        </p:sp>
      </p:grpSp>
      <p:sp>
        <p:nvSpPr>
          <p:cNvPr name="Freeform 8" id="8"/>
          <p:cNvSpPr/>
          <p:nvPr/>
        </p:nvSpPr>
        <p:spPr>
          <a:xfrm flipH="false" flipV="false" rot="0">
            <a:off x="15096830" y="1054145"/>
            <a:ext cx="2187403" cy="3141692"/>
          </a:xfrm>
          <a:custGeom>
            <a:avLst/>
            <a:gdLst/>
            <a:ahLst/>
            <a:cxnLst/>
            <a:rect r="r" b="b" t="t" l="l"/>
            <a:pathLst>
              <a:path h="3141692" w="2187403">
                <a:moveTo>
                  <a:pt x="0" y="0"/>
                </a:moveTo>
                <a:lnTo>
                  <a:pt x="2187404" y="0"/>
                </a:lnTo>
                <a:lnTo>
                  <a:pt x="2187404" y="3141693"/>
                </a:lnTo>
                <a:lnTo>
                  <a:pt x="0" y="3141693"/>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9" id="9"/>
          <p:cNvSpPr/>
          <p:nvPr/>
        </p:nvSpPr>
        <p:spPr>
          <a:xfrm flipH="false" flipV="false" rot="0">
            <a:off x="12670594" y="5407324"/>
            <a:ext cx="1012802" cy="1012802"/>
          </a:xfrm>
          <a:custGeom>
            <a:avLst/>
            <a:gdLst/>
            <a:ahLst/>
            <a:cxnLst/>
            <a:rect r="r" b="b" t="t" l="l"/>
            <a:pathLst>
              <a:path h="1012802" w="1012802">
                <a:moveTo>
                  <a:pt x="0" y="0"/>
                </a:moveTo>
                <a:lnTo>
                  <a:pt x="1012802" y="0"/>
                </a:lnTo>
                <a:lnTo>
                  <a:pt x="1012802" y="1012802"/>
                </a:lnTo>
                <a:lnTo>
                  <a:pt x="0" y="1012802"/>
                </a:lnTo>
                <a:lnTo>
                  <a:pt x="0" y="0"/>
                </a:lnTo>
                <a:close/>
              </a:path>
            </a:pathLst>
          </a:custGeom>
          <a:blipFill>
            <a:blip r:embed="rId8"/>
            <a:stretch>
              <a:fillRect l="0" t="0" r="0" b="0"/>
            </a:stretch>
          </a:blipFill>
        </p:spPr>
      </p:sp>
      <p:sp>
        <p:nvSpPr>
          <p:cNvPr name="Freeform 10" id="10"/>
          <p:cNvSpPr/>
          <p:nvPr/>
        </p:nvSpPr>
        <p:spPr>
          <a:xfrm flipH="false" flipV="false" rot="0">
            <a:off x="6457211" y="316574"/>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11" id="11"/>
          <p:cNvSpPr/>
          <p:nvPr/>
        </p:nvSpPr>
        <p:spPr>
          <a:xfrm flipH="false" flipV="false" rot="0">
            <a:off x="10196428" y="1226851"/>
            <a:ext cx="1130619" cy="965266"/>
          </a:xfrm>
          <a:custGeom>
            <a:avLst/>
            <a:gdLst/>
            <a:ahLst/>
            <a:cxnLst/>
            <a:rect r="r" b="b" t="t" l="l"/>
            <a:pathLst>
              <a:path h="965266" w="1130619">
                <a:moveTo>
                  <a:pt x="0" y="0"/>
                </a:moveTo>
                <a:lnTo>
                  <a:pt x="1130619" y="0"/>
                </a:lnTo>
                <a:lnTo>
                  <a:pt x="1130619" y="965266"/>
                </a:lnTo>
                <a:lnTo>
                  <a:pt x="0" y="965266"/>
                </a:lnTo>
                <a:lnTo>
                  <a:pt x="0" y="0"/>
                </a:lnTo>
                <a:close/>
              </a:path>
            </a:pathLst>
          </a:custGeom>
          <a:blipFill>
            <a:blip r:embed="rId9"/>
            <a:stretch>
              <a:fillRect l="0" t="0" r="0" b="0"/>
            </a:stretch>
          </a:blipFill>
        </p:spPr>
      </p:sp>
      <p:sp>
        <p:nvSpPr>
          <p:cNvPr name="Freeform 12" id="12"/>
          <p:cNvSpPr/>
          <p:nvPr/>
        </p:nvSpPr>
        <p:spPr>
          <a:xfrm flipH="false" flipV="false" rot="0">
            <a:off x="775564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3" id="13"/>
          <p:cNvSpPr/>
          <p:nvPr/>
        </p:nvSpPr>
        <p:spPr>
          <a:xfrm flipH="false" flipV="false" rot="0">
            <a:off x="1555229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4" id="14"/>
          <p:cNvSpPr/>
          <p:nvPr/>
        </p:nvSpPr>
        <p:spPr>
          <a:xfrm flipH="false" flipV="false" rot="0">
            <a:off x="-19102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5" id="15"/>
          <p:cNvSpPr/>
          <p:nvPr/>
        </p:nvSpPr>
        <p:spPr>
          <a:xfrm flipH="false" flipV="false" rot="0">
            <a:off x="775564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6" id="16"/>
          <p:cNvSpPr/>
          <p:nvPr/>
        </p:nvSpPr>
        <p:spPr>
          <a:xfrm flipH="false" flipV="false" rot="0">
            <a:off x="1555229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7" id="17"/>
          <p:cNvSpPr/>
          <p:nvPr/>
        </p:nvSpPr>
        <p:spPr>
          <a:xfrm flipH="true" flipV="false" rot="0">
            <a:off x="12821954" y="5263320"/>
            <a:ext cx="1656947" cy="1610109"/>
          </a:xfrm>
          <a:custGeom>
            <a:avLst/>
            <a:gdLst/>
            <a:ahLst/>
            <a:cxnLst/>
            <a:rect r="r" b="b" t="t" l="l"/>
            <a:pathLst>
              <a:path h="1610109" w="1656947">
                <a:moveTo>
                  <a:pt x="1656947" y="0"/>
                </a:moveTo>
                <a:lnTo>
                  <a:pt x="0" y="0"/>
                </a:lnTo>
                <a:lnTo>
                  <a:pt x="0" y="1610108"/>
                </a:lnTo>
                <a:lnTo>
                  <a:pt x="1656947" y="1610108"/>
                </a:lnTo>
                <a:lnTo>
                  <a:pt x="1656947" y="0"/>
                </a:lnTo>
                <a:close/>
              </a:path>
            </a:pathLst>
          </a:custGeom>
          <a:blipFill>
            <a:blip r:embed="rId12"/>
            <a:stretch>
              <a:fillRect l="-265714" t="-60084" r="-287346" b="-223949"/>
            </a:stretch>
          </a:blipFill>
        </p:spPr>
      </p:sp>
      <p:sp>
        <p:nvSpPr>
          <p:cNvPr name="Freeform 18" id="18"/>
          <p:cNvSpPr/>
          <p:nvPr/>
        </p:nvSpPr>
        <p:spPr>
          <a:xfrm flipH="false" flipV="false" rot="0">
            <a:off x="1809110" y="6068374"/>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2"/>
            <a:stretch>
              <a:fillRect l="0" t="0" r="0" b="0"/>
            </a:stretch>
          </a:blipFill>
        </p:spPr>
      </p:sp>
      <p:sp>
        <p:nvSpPr>
          <p:cNvPr name="Freeform 19" id="19"/>
          <p:cNvSpPr/>
          <p:nvPr/>
        </p:nvSpPr>
        <p:spPr>
          <a:xfrm flipH="false" flipV="false" rot="0">
            <a:off x="5194829" y="4653148"/>
            <a:ext cx="1210436" cy="1559829"/>
          </a:xfrm>
          <a:custGeom>
            <a:avLst/>
            <a:gdLst/>
            <a:ahLst/>
            <a:cxnLst/>
            <a:rect r="r" b="b" t="t" l="l"/>
            <a:pathLst>
              <a:path h="1559829" w="1210436">
                <a:moveTo>
                  <a:pt x="0" y="0"/>
                </a:moveTo>
                <a:lnTo>
                  <a:pt x="1210436" y="0"/>
                </a:lnTo>
                <a:lnTo>
                  <a:pt x="1210436" y="1559829"/>
                </a:lnTo>
                <a:lnTo>
                  <a:pt x="0" y="1559829"/>
                </a:lnTo>
                <a:lnTo>
                  <a:pt x="0" y="0"/>
                </a:lnTo>
                <a:close/>
              </a:path>
            </a:pathLst>
          </a:custGeom>
          <a:blipFill>
            <a:blip r:embed="rId13"/>
            <a:stretch>
              <a:fillRect l="0" t="0" r="-156664" b="-18259"/>
            </a:stretch>
          </a:blipFill>
        </p:spPr>
      </p:sp>
      <p:grpSp>
        <p:nvGrpSpPr>
          <p:cNvPr name="Group 20" id="20"/>
          <p:cNvGrpSpPr/>
          <p:nvPr/>
        </p:nvGrpSpPr>
        <p:grpSpPr>
          <a:xfrm rot="-368670">
            <a:off x="3947334" y="4410055"/>
            <a:ext cx="1800715" cy="1658319"/>
            <a:chOff x="0" y="0"/>
            <a:chExt cx="2400953" cy="2211092"/>
          </a:xfrm>
        </p:grpSpPr>
        <p:grpSp>
          <p:nvGrpSpPr>
            <p:cNvPr name="Group 21" id="21"/>
            <p:cNvGrpSpPr/>
            <p:nvPr/>
          </p:nvGrpSpPr>
          <p:grpSpPr>
            <a:xfrm rot="0">
              <a:off x="1112911" y="1175607"/>
              <a:ext cx="841129" cy="841129"/>
              <a:chOff x="0" y="0"/>
              <a:chExt cx="812800" cy="812800"/>
            </a:xfrm>
          </p:grpSpPr>
          <p:sp>
            <p:nvSpPr>
              <p:cNvPr name="Freeform 22" id="2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9F4DA"/>
              </a:solidFill>
            </p:spPr>
          </p:sp>
          <p:sp>
            <p:nvSpPr>
              <p:cNvPr name="TextBox 23" id="23"/>
              <p:cNvSpPr txBox="true"/>
              <p:nvPr/>
            </p:nvSpPr>
            <p:spPr>
              <a:xfrm>
                <a:off x="76200" y="0"/>
                <a:ext cx="660400" cy="736600"/>
              </a:xfrm>
              <a:prstGeom prst="rect">
                <a:avLst/>
              </a:prstGeom>
            </p:spPr>
            <p:txBody>
              <a:bodyPr anchor="ctr" rtlCol="false" tIns="50800" lIns="50800" bIns="50800" rIns="50800"/>
              <a:lstStyle/>
              <a:p>
                <a:pPr algn="ctr">
                  <a:lnSpc>
                    <a:spcPts val="2659"/>
                  </a:lnSpc>
                </a:pPr>
              </a:p>
            </p:txBody>
          </p:sp>
        </p:grpSp>
        <p:grpSp>
          <p:nvGrpSpPr>
            <p:cNvPr name="Group 24" id="24"/>
            <p:cNvGrpSpPr/>
            <p:nvPr/>
          </p:nvGrpSpPr>
          <p:grpSpPr>
            <a:xfrm rot="0">
              <a:off x="480820" y="1522425"/>
              <a:ext cx="566714" cy="566714"/>
              <a:chOff x="0" y="0"/>
              <a:chExt cx="812800" cy="812800"/>
            </a:xfrm>
          </p:grpSpPr>
          <p:sp>
            <p:nvSpPr>
              <p:cNvPr name="Freeform 25" id="2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9F4DA"/>
              </a:solidFill>
            </p:spPr>
          </p:sp>
          <p:sp>
            <p:nvSpPr>
              <p:cNvPr name="TextBox 26" id="26"/>
              <p:cNvSpPr txBox="true"/>
              <p:nvPr/>
            </p:nvSpPr>
            <p:spPr>
              <a:xfrm>
                <a:off x="76200" y="0"/>
                <a:ext cx="660400" cy="736600"/>
              </a:xfrm>
              <a:prstGeom prst="rect">
                <a:avLst/>
              </a:prstGeom>
            </p:spPr>
            <p:txBody>
              <a:bodyPr anchor="ctr" rtlCol="false" tIns="50800" lIns="50800" bIns="50800" rIns="50800"/>
              <a:lstStyle/>
              <a:p>
                <a:pPr algn="ctr">
                  <a:lnSpc>
                    <a:spcPts val="2659"/>
                  </a:lnSpc>
                </a:pPr>
              </a:p>
            </p:txBody>
          </p:sp>
        </p:grpSp>
        <p:grpSp>
          <p:nvGrpSpPr>
            <p:cNvPr name="Group 27" id="27"/>
            <p:cNvGrpSpPr/>
            <p:nvPr/>
          </p:nvGrpSpPr>
          <p:grpSpPr>
            <a:xfrm rot="0">
              <a:off x="197463" y="1175607"/>
              <a:ext cx="566714" cy="566714"/>
              <a:chOff x="0" y="0"/>
              <a:chExt cx="812800" cy="812800"/>
            </a:xfrm>
          </p:grpSpPr>
          <p:sp>
            <p:nvSpPr>
              <p:cNvPr name="Freeform 28" id="28"/>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9F4DA"/>
              </a:solidFill>
            </p:spPr>
          </p:sp>
          <p:sp>
            <p:nvSpPr>
              <p:cNvPr name="TextBox 29" id="29"/>
              <p:cNvSpPr txBox="true"/>
              <p:nvPr/>
            </p:nvSpPr>
            <p:spPr>
              <a:xfrm>
                <a:off x="76200" y="0"/>
                <a:ext cx="660400" cy="736600"/>
              </a:xfrm>
              <a:prstGeom prst="rect">
                <a:avLst/>
              </a:prstGeom>
            </p:spPr>
            <p:txBody>
              <a:bodyPr anchor="ctr" rtlCol="false" tIns="50800" lIns="50800" bIns="50800" rIns="50800"/>
              <a:lstStyle/>
              <a:p>
                <a:pPr algn="ctr">
                  <a:lnSpc>
                    <a:spcPts val="2659"/>
                  </a:lnSpc>
                </a:pPr>
              </a:p>
            </p:txBody>
          </p:sp>
        </p:grpSp>
        <p:sp>
          <p:nvSpPr>
            <p:cNvPr name="Freeform 30" id="30"/>
            <p:cNvSpPr/>
            <p:nvPr/>
          </p:nvSpPr>
          <p:spPr>
            <a:xfrm flipH="false" flipV="false" rot="0">
              <a:off x="0" y="0"/>
              <a:ext cx="2400953" cy="2211092"/>
            </a:xfrm>
            <a:custGeom>
              <a:avLst/>
              <a:gdLst/>
              <a:ahLst/>
              <a:cxnLst/>
              <a:rect r="r" b="b" t="t" l="l"/>
              <a:pathLst>
                <a:path h="2211092" w="2400953">
                  <a:moveTo>
                    <a:pt x="0" y="0"/>
                  </a:moveTo>
                  <a:lnTo>
                    <a:pt x="2400953" y="0"/>
                  </a:lnTo>
                  <a:lnTo>
                    <a:pt x="2400953" y="2211092"/>
                  </a:lnTo>
                  <a:lnTo>
                    <a:pt x="0" y="2211092"/>
                  </a:lnTo>
                  <a:lnTo>
                    <a:pt x="0" y="0"/>
                  </a:lnTo>
                  <a:close/>
                </a:path>
              </a:pathLst>
            </a:custGeom>
            <a:blipFill>
              <a:blip r:embed="rId14"/>
              <a:stretch>
                <a:fillRect l="-128968" t="-258189" r="-405952" b="-35775"/>
              </a:stretch>
            </a:blipFill>
          </p:spPr>
        </p:sp>
      </p:grpSp>
      <p:sp>
        <p:nvSpPr>
          <p:cNvPr name="Freeform 31" id="31"/>
          <p:cNvSpPr/>
          <p:nvPr/>
        </p:nvSpPr>
        <p:spPr>
          <a:xfrm flipH="true" flipV="false" rot="0">
            <a:off x="1278820" y="2020484"/>
            <a:ext cx="3065729" cy="766432"/>
          </a:xfrm>
          <a:custGeom>
            <a:avLst/>
            <a:gdLst/>
            <a:ahLst/>
            <a:cxnLst/>
            <a:rect r="r" b="b" t="t" l="l"/>
            <a:pathLst>
              <a:path h="766432" w="3065729">
                <a:moveTo>
                  <a:pt x="3065729" y="0"/>
                </a:moveTo>
                <a:lnTo>
                  <a:pt x="0" y="0"/>
                </a:lnTo>
                <a:lnTo>
                  <a:pt x="0" y="766433"/>
                </a:lnTo>
                <a:lnTo>
                  <a:pt x="3065729" y="766433"/>
                </a:lnTo>
                <a:lnTo>
                  <a:pt x="3065729" y="0"/>
                </a:lnTo>
                <a:close/>
              </a:path>
            </a:pathLst>
          </a:custGeom>
          <a:blipFill>
            <a:blip r:embed="rId15"/>
            <a:stretch>
              <a:fillRect l="0" t="0" r="0" b="0"/>
            </a:stretch>
          </a:blipFill>
        </p:spPr>
      </p:sp>
      <p:sp>
        <p:nvSpPr>
          <p:cNvPr name="Freeform 32" id="32"/>
          <p:cNvSpPr/>
          <p:nvPr/>
        </p:nvSpPr>
        <p:spPr>
          <a:xfrm flipH="true" flipV="false" rot="0">
            <a:off x="1269295" y="858226"/>
            <a:ext cx="3123124" cy="780781"/>
          </a:xfrm>
          <a:custGeom>
            <a:avLst/>
            <a:gdLst/>
            <a:ahLst/>
            <a:cxnLst/>
            <a:rect r="r" b="b" t="t" l="l"/>
            <a:pathLst>
              <a:path h="780781" w="3123124">
                <a:moveTo>
                  <a:pt x="3123124" y="0"/>
                </a:moveTo>
                <a:lnTo>
                  <a:pt x="0" y="0"/>
                </a:lnTo>
                <a:lnTo>
                  <a:pt x="0" y="780781"/>
                </a:lnTo>
                <a:lnTo>
                  <a:pt x="3123124" y="780781"/>
                </a:lnTo>
                <a:lnTo>
                  <a:pt x="3123124" y="0"/>
                </a:lnTo>
                <a:close/>
              </a:path>
            </a:pathLst>
          </a:custGeom>
          <a:blipFill>
            <a:blip r:embed="rId16"/>
            <a:stretch>
              <a:fillRect l="0" t="0" r="0" b="0"/>
            </a:stretch>
          </a:blipFill>
        </p:spPr>
      </p:sp>
      <p:sp>
        <p:nvSpPr>
          <p:cNvPr name="Freeform 33" id="33"/>
          <p:cNvSpPr/>
          <p:nvPr/>
        </p:nvSpPr>
        <p:spPr>
          <a:xfrm flipH="false" flipV="false" rot="0">
            <a:off x="3444672" y="739591"/>
            <a:ext cx="1062474" cy="907087"/>
          </a:xfrm>
          <a:custGeom>
            <a:avLst/>
            <a:gdLst/>
            <a:ahLst/>
            <a:cxnLst/>
            <a:rect r="r" b="b" t="t" l="l"/>
            <a:pathLst>
              <a:path h="907087" w="1062474">
                <a:moveTo>
                  <a:pt x="0" y="0"/>
                </a:moveTo>
                <a:lnTo>
                  <a:pt x="1062474" y="0"/>
                </a:lnTo>
                <a:lnTo>
                  <a:pt x="1062474" y="907087"/>
                </a:lnTo>
                <a:lnTo>
                  <a:pt x="0" y="907087"/>
                </a:lnTo>
                <a:lnTo>
                  <a:pt x="0" y="0"/>
                </a:lnTo>
                <a:close/>
              </a:path>
            </a:pathLst>
          </a:custGeom>
          <a:blipFill>
            <a:blip r:embed="rId9"/>
            <a:stretch>
              <a:fillRect l="0" t="0" r="0" b="0"/>
            </a:stretch>
          </a:blipFill>
        </p:spPr>
      </p:sp>
      <p:sp>
        <p:nvSpPr>
          <p:cNvPr name="Freeform 34" id="34"/>
          <p:cNvSpPr/>
          <p:nvPr/>
        </p:nvSpPr>
        <p:spPr>
          <a:xfrm flipH="false" flipV="false" rot="0">
            <a:off x="3444672" y="1931704"/>
            <a:ext cx="1062474" cy="907087"/>
          </a:xfrm>
          <a:custGeom>
            <a:avLst/>
            <a:gdLst/>
            <a:ahLst/>
            <a:cxnLst/>
            <a:rect r="r" b="b" t="t" l="l"/>
            <a:pathLst>
              <a:path h="907087" w="1062474">
                <a:moveTo>
                  <a:pt x="0" y="0"/>
                </a:moveTo>
                <a:lnTo>
                  <a:pt x="1062474" y="0"/>
                </a:lnTo>
                <a:lnTo>
                  <a:pt x="1062474" y="907088"/>
                </a:lnTo>
                <a:lnTo>
                  <a:pt x="0" y="907088"/>
                </a:lnTo>
                <a:lnTo>
                  <a:pt x="0" y="0"/>
                </a:lnTo>
                <a:close/>
              </a:path>
            </a:pathLst>
          </a:custGeom>
          <a:blipFill>
            <a:blip r:embed="rId9"/>
            <a:stretch>
              <a:fillRect l="0" t="0" r="0" b="0"/>
            </a:stretch>
          </a:blipFill>
        </p:spPr>
      </p:sp>
      <p:sp>
        <p:nvSpPr>
          <p:cNvPr name="Freeform 35" id="35"/>
          <p:cNvSpPr/>
          <p:nvPr/>
        </p:nvSpPr>
        <p:spPr>
          <a:xfrm flipH="false" flipV="false" rot="0">
            <a:off x="8235229" y="5729022"/>
            <a:ext cx="997794" cy="997794"/>
          </a:xfrm>
          <a:custGeom>
            <a:avLst/>
            <a:gdLst/>
            <a:ahLst/>
            <a:cxnLst/>
            <a:rect r="r" b="b" t="t" l="l"/>
            <a:pathLst>
              <a:path h="997794" w="997794">
                <a:moveTo>
                  <a:pt x="0" y="0"/>
                </a:moveTo>
                <a:lnTo>
                  <a:pt x="997794" y="0"/>
                </a:lnTo>
                <a:lnTo>
                  <a:pt x="997794" y="997794"/>
                </a:lnTo>
                <a:lnTo>
                  <a:pt x="0" y="997794"/>
                </a:lnTo>
                <a:lnTo>
                  <a:pt x="0" y="0"/>
                </a:lnTo>
                <a:close/>
              </a:path>
            </a:pathLst>
          </a:custGeom>
          <a:blipFill>
            <a:blip r:embed="rId17">
              <a:extLst>
                <a:ext uri="{96DAC541-7B7A-43D3-8B79-37D633B846F1}">
                  <asvg:svgBlip xmlns:asvg="http://schemas.microsoft.com/office/drawing/2016/SVG/main" r:embed="rId18"/>
                </a:ext>
              </a:extLst>
            </a:blip>
            <a:stretch>
              <a:fillRect l="0" t="0" r="0" b="0"/>
            </a:stretch>
          </a:blipFill>
        </p:spPr>
      </p:sp>
      <p:sp>
        <p:nvSpPr>
          <p:cNvPr name="Freeform 36" id="36"/>
          <p:cNvSpPr/>
          <p:nvPr/>
        </p:nvSpPr>
        <p:spPr>
          <a:xfrm flipH="false" flipV="false" rot="0">
            <a:off x="1302709"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8"/>
            <a:stretch>
              <a:fillRect l="0" t="0" r="0" b="0"/>
            </a:stretch>
          </a:blipFill>
        </p:spPr>
      </p:sp>
      <p:sp>
        <p:nvSpPr>
          <p:cNvPr name="Freeform 37" id="37"/>
          <p:cNvSpPr/>
          <p:nvPr/>
        </p:nvSpPr>
        <p:spPr>
          <a:xfrm flipH="false" flipV="false" rot="0">
            <a:off x="1513835"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8"/>
            <a:stretch>
              <a:fillRect l="0" t="0" r="0" b="0"/>
            </a:stretch>
          </a:blipFill>
        </p:spPr>
      </p:sp>
      <p:sp>
        <p:nvSpPr>
          <p:cNvPr name="Freeform 38" id="38"/>
          <p:cNvSpPr/>
          <p:nvPr/>
        </p:nvSpPr>
        <p:spPr>
          <a:xfrm flipH="false" flipV="false" rot="0">
            <a:off x="1703240" y="2581617"/>
            <a:ext cx="506401" cy="506401"/>
          </a:xfrm>
          <a:custGeom>
            <a:avLst/>
            <a:gdLst/>
            <a:ahLst/>
            <a:cxnLst/>
            <a:rect r="r" b="b" t="t" l="l"/>
            <a:pathLst>
              <a:path h="506401" w="506401">
                <a:moveTo>
                  <a:pt x="0" y="0"/>
                </a:moveTo>
                <a:lnTo>
                  <a:pt x="506401" y="0"/>
                </a:lnTo>
                <a:lnTo>
                  <a:pt x="506401" y="506400"/>
                </a:lnTo>
                <a:lnTo>
                  <a:pt x="0" y="506400"/>
                </a:lnTo>
                <a:lnTo>
                  <a:pt x="0" y="0"/>
                </a:lnTo>
                <a:close/>
              </a:path>
            </a:pathLst>
          </a:custGeom>
          <a:blipFill>
            <a:blip r:embed="rId8"/>
            <a:stretch>
              <a:fillRect l="0" t="0" r="0" b="0"/>
            </a:stretch>
          </a:blipFill>
        </p:spPr>
      </p:sp>
      <p:sp>
        <p:nvSpPr>
          <p:cNvPr name="Freeform 39" id="39"/>
          <p:cNvSpPr/>
          <p:nvPr/>
        </p:nvSpPr>
        <p:spPr>
          <a:xfrm flipH="false" flipV="false" rot="0">
            <a:off x="12301266" y="7356729"/>
            <a:ext cx="1210436" cy="1559829"/>
          </a:xfrm>
          <a:custGeom>
            <a:avLst/>
            <a:gdLst/>
            <a:ahLst/>
            <a:cxnLst/>
            <a:rect r="r" b="b" t="t" l="l"/>
            <a:pathLst>
              <a:path h="1559829" w="1210436">
                <a:moveTo>
                  <a:pt x="0" y="0"/>
                </a:moveTo>
                <a:lnTo>
                  <a:pt x="1210436" y="0"/>
                </a:lnTo>
                <a:lnTo>
                  <a:pt x="1210436" y="1559829"/>
                </a:lnTo>
                <a:lnTo>
                  <a:pt x="0" y="1559829"/>
                </a:lnTo>
                <a:lnTo>
                  <a:pt x="0" y="0"/>
                </a:lnTo>
                <a:close/>
              </a:path>
            </a:pathLst>
          </a:custGeom>
          <a:blipFill>
            <a:blip r:embed="rId13"/>
            <a:stretch>
              <a:fillRect l="0" t="0" r="-156664" b="-18259"/>
            </a:stretch>
          </a:blipFill>
        </p:spPr>
      </p:sp>
      <p:sp>
        <p:nvSpPr>
          <p:cNvPr name="Freeform 40" id="40"/>
          <p:cNvSpPr/>
          <p:nvPr/>
        </p:nvSpPr>
        <p:spPr>
          <a:xfrm flipH="false" flipV="false" rot="0">
            <a:off x="6567190" y="2248696"/>
            <a:ext cx="3890283" cy="3146266"/>
          </a:xfrm>
          <a:custGeom>
            <a:avLst/>
            <a:gdLst/>
            <a:ahLst/>
            <a:cxnLst/>
            <a:rect r="r" b="b" t="t" l="l"/>
            <a:pathLst>
              <a:path h="3146266" w="3890283">
                <a:moveTo>
                  <a:pt x="0" y="0"/>
                </a:moveTo>
                <a:lnTo>
                  <a:pt x="3890283" y="0"/>
                </a:lnTo>
                <a:lnTo>
                  <a:pt x="3890283" y="3146267"/>
                </a:lnTo>
                <a:lnTo>
                  <a:pt x="0" y="3146267"/>
                </a:lnTo>
                <a:lnTo>
                  <a:pt x="0" y="0"/>
                </a:lnTo>
                <a:close/>
              </a:path>
            </a:pathLst>
          </a:custGeom>
          <a:blipFill>
            <a:blip r:embed="rId19"/>
            <a:stretch>
              <a:fillRect l="0" t="0" r="0" b="0"/>
            </a:stretch>
          </a:blipFill>
        </p:spPr>
      </p:sp>
      <p:sp>
        <p:nvSpPr>
          <p:cNvPr name="TextBox 41" id="41"/>
          <p:cNvSpPr txBox="true"/>
          <p:nvPr/>
        </p:nvSpPr>
        <p:spPr>
          <a:xfrm rot="0">
            <a:off x="7104099" y="3460319"/>
            <a:ext cx="2587866" cy="1106818"/>
          </a:xfrm>
          <a:prstGeom prst="rect">
            <a:avLst/>
          </a:prstGeom>
        </p:spPr>
        <p:txBody>
          <a:bodyPr anchor="t" rtlCol="false" tIns="0" lIns="0" bIns="0" rIns="0">
            <a:spAutoFit/>
          </a:bodyPr>
          <a:lstStyle/>
          <a:p>
            <a:pPr algn="ctr">
              <a:lnSpc>
                <a:spcPts val="2910"/>
              </a:lnSpc>
            </a:pPr>
            <a:r>
              <a:rPr lang="en-US" sz="2188">
                <a:solidFill>
                  <a:srgbClr val="000000"/>
                </a:solidFill>
                <a:latin typeface="Press Start 2P"/>
                <a:ea typeface="Press Start 2P"/>
                <a:cs typeface="Press Start 2P"/>
                <a:sym typeface="Press Start 2P"/>
              </a:rPr>
              <a:t>Fox collects a coin</a:t>
            </a:r>
          </a:p>
        </p:txBody>
      </p:sp>
      <p:grpSp>
        <p:nvGrpSpPr>
          <p:cNvPr name="Group 42" id="42"/>
          <p:cNvGrpSpPr/>
          <p:nvPr/>
        </p:nvGrpSpPr>
        <p:grpSpPr>
          <a:xfrm rot="0">
            <a:off x="137570" y="1760978"/>
            <a:ext cx="1077814" cy="1077814"/>
            <a:chOff x="0" y="0"/>
            <a:chExt cx="812800" cy="812800"/>
          </a:xfrm>
        </p:grpSpPr>
        <p:sp>
          <p:nvSpPr>
            <p:cNvPr name="Freeform 43" id="4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4C301"/>
            </a:solidFill>
          </p:spPr>
        </p:sp>
        <p:sp>
          <p:nvSpPr>
            <p:cNvPr name="TextBox 44" id="44"/>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grpSp>
        <p:nvGrpSpPr>
          <p:cNvPr name="Group 45" id="45"/>
          <p:cNvGrpSpPr/>
          <p:nvPr/>
        </p:nvGrpSpPr>
        <p:grpSpPr>
          <a:xfrm rot="0">
            <a:off x="137570" y="489793"/>
            <a:ext cx="1077814" cy="1077814"/>
            <a:chOff x="0" y="0"/>
            <a:chExt cx="812800" cy="812800"/>
          </a:xfrm>
        </p:grpSpPr>
        <p:sp>
          <p:nvSpPr>
            <p:cNvPr name="Freeform 46" id="4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F1717"/>
            </a:solidFill>
          </p:spPr>
        </p:sp>
        <p:sp>
          <p:nvSpPr>
            <p:cNvPr name="TextBox 47" id="47"/>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sp>
        <p:nvSpPr>
          <p:cNvPr name="Freeform 48" id="48"/>
          <p:cNvSpPr/>
          <p:nvPr/>
        </p:nvSpPr>
        <p:spPr>
          <a:xfrm flipH="false" flipV="false" rot="0">
            <a:off x="227241" y="419750"/>
            <a:ext cx="978603" cy="1058050"/>
          </a:xfrm>
          <a:custGeom>
            <a:avLst/>
            <a:gdLst/>
            <a:ahLst/>
            <a:cxnLst/>
            <a:rect r="r" b="b" t="t" l="l"/>
            <a:pathLst>
              <a:path h="1058050" w="978603">
                <a:moveTo>
                  <a:pt x="0" y="0"/>
                </a:moveTo>
                <a:lnTo>
                  <a:pt x="978602" y="0"/>
                </a:lnTo>
                <a:lnTo>
                  <a:pt x="978602" y="1058050"/>
                </a:lnTo>
                <a:lnTo>
                  <a:pt x="0" y="1058050"/>
                </a:lnTo>
                <a:lnTo>
                  <a:pt x="0" y="0"/>
                </a:lnTo>
                <a:close/>
              </a:path>
            </a:pathLst>
          </a:custGeom>
          <a:blipFill>
            <a:blip r:embed="rId20"/>
            <a:stretch>
              <a:fillRect l="-131760" t="0" r="-7499" b="-85695"/>
            </a:stretch>
          </a:blipFill>
        </p:spPr>
      </p:sp>
      <p:sp>
        <p:nvSpPr>
          <p:cNvPr name="Freeform 49" id="49"/>
          <p:cNvSpPr/>
          <p:nvPr/>
        </p:nvSpPr>
        <p:spPr>
          <a:xfrm flipH="false" flipV="false" rot="0">
            <a:off x="175670" y="1760978"/>
            <a:ext cx="932081" cy="974554"/>
          </a:xfrm>
          <a:custGeom>
            <a:avLst/>
            <a:gdLst/>
            <a:ahLst/>
            <a:cxnLst/>
            <a:rect r="r" b="b" t="t" l="l"/>
            <a:pathLst>
              <a:path h="974554" w="932081">
                <a:moveTo>
                  <a:pt x="0" y="0"/>
                </a:moveTo>
                <a:lnTo>
                  <a:pt x="932081" y="0"/>
                </a:lnTo>
                <a:lnTo>
                  <a:pt x="932081" y="974553"/>
                </a:lnTo>
                <a:lnTo>
                  <a:pt x="0" y="974553"/>
                </a:lnTo>
                <a:lnTo>
                  <a:pt x="0" y="0"/>
                </a:lnTo>
                <a:close/>
              </a:path>
            </a:pathLst>
          </a:custGeom>
          <a:blipFill>
            <a:blip r:embed="rId21"/>
            <a:stretch>
              <a:fillRect l="-6761" t="0" r="-124616" b="-85695"/>
            </a:stretch>
          </a:blipFill>
        </p:spPr>
      </p:sp>
      <p:sp>
        <p:nvSpPr>
          <p:cNvPr name="Freeform 50" id="50"/>
          <p:cNvSpPr/>
          <p:nvPr/>
        </p:nvSpPr>
        <p:spPr>
          <a:xfrm flipH="false" flipV="false" rot="0">
            <a:off x="2536721" y="4653148"/>
            <a:ext cx="1629408" cy="767858"/>
          </a:xfrm>
          <a:custGeom>
            <a:avLst/>
            <a:gdLst/>
            <a:ahLst/>
            <a:cxnLst/>
            <a:rect r="r" b="b" t="t" l="l"/>
            <a:pathLst>
              <a:path h="767858" w="1629408">
                <a:moveTo>
                  <a:pt x="0" y="0"/>
                </a:moveTo>
                <a:lnTo>
                  <a:pt x="1629408" y="0"/>
                </a:lnTo>
                <a:lnTo>
                  <a:pt x="1629408" y="767859"/>
                </a:lnTo>
                <a:lnTo>
                  <a:pt x="0" y="767859"/>
                </a:lnTo>
                <a:lnTo>
                  <a:pt x="0" y="0"/>
                </a:lnTo>
                <a:close/>
              </a:path>
            </a:pathLst>
          </a:custGeom>
          <a:blipFill>
            <a:blip r:embed="rId22"/>
            <a:stretch>
              <a:fillRect l="0" t="0" r="0" b="0"/>
            </a:stretch>
          </a:blipFill>
        </p:spPr>
      </p:sp>
      <p:sp>
        <p:nvSpPr>
          <p:cNvPr name="Freeform 51" id="51"/>
          <p:cNvSpPr/>
          <p:nvPr/>
        </p:nvSpPr>
        <p:spPr>
          <a:xfrm flipH="false" flipV="false" rot="0">
            <a:off x="2099833" y="4109088"/>
            <a:ext cx="2116517" cy="997409"/>
          </a:xfrm>
          <a:custGeom>
            <a:avLst/>
            <a:gdLst/>
            <a:ahLst/>
            <a:cxnLst/>
            <a:rect r="r" b="b" t="t" l="l"/>
            <a:pathLst>
              <a:path h="997409" w="2116517">
                <a:moveTo>
                  <a:pt x="0" y="0"/>
                </a:moveTo>
                <a:lnTo>
                  <a:pt x="2116517" y="0"/>
                </a:lnTo>
                <a:lnTo>
                  <a:pt x="2116517" y="997408"/>
                </a:lnTo>
                <a:lnTo>
                  <a:pt x="0" y="997408"/>
                </a:lnTo>
                <a:lnTo>
                  <a:pt x="0" y="0"/>
                </a:lnTo>
                <a:close/>
              </a:path>
            </a:pathLst>
          </a:custGeom>
          <a:blipFill>
            <a:blip r:embed="rId22"/>
            <a:stretch>
              <a:fillRect l="0" t="0" r="0" b="0"/>
            </a:stretch>
          </a:blipFill>
        </p:spPr>
      </p:sp>
      <p:sp>
        <p:nvSpPr>
          <p:cNvPr name="Freeform 52" id="52"/>
          <p:cNvSpPr/>
          <p:nvPr/>
        </p:nvSpPr>
        <p:spPr>
          <a:xfrm flipH="false" flipV="false" rot="0">
            <a:off x="1093635" y="3634917"/>
            <a:ext cx="3122714" cy="1471579"/>
          </a:xfrm>
          <a:custGeom>
            <a:avLst/>
            <a:gdLst/>
            <a:ahLst/>
            <a:cxnLst/>
            <a:rect r="r" b="b" t="t" l="l"/>
            <a:pathLst>
              <a:path h="1471579" w="3122714">
                <a:moveTo>
                  <a:pt x="0" y="0"/>
                </a:moveTo>
                <a:lnTo>
                  <a:pt x="3122715" y="0"/>
                </a:lnTo>
                <a:lnTo>
                  <a:pt x="3122715" y="1471579"/>
                </a:lnTo>
                <a:lnTo>
                  <a:pt x="0" y="1471579"/>
                </a:lnTo>
                <a:lnTo>
                  <a:pt x="0" y="0"/>
                </a:lnTo>
                <a:close/>
              </a:path>
            </a:pathLst>
          </a:custGeom>
          <a:blipFill>
            <a:blip r:embed="rId22"/>
            <a:stretch>
              <a:fillRect l="0" t="0" r="0" b="0"/>
            </a:stretch>
          </a:blipFill>
        </p:spPr>
      </p:sp>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bg>
      <p:bgPr>
        <a:solidFill>
          <a:srgbClr val="C7EAF4"/>
        </a:solidFill>
      </p:bgPr>
    </p:bg>
    <p:spTree>
      <p:nvGrpSpPr>
        <p:cNvPr id="1" name=""/>
        <p:cNvGrpSpPr/>
        <p:nvPr/>
      </p:nvGrpSpPr>
      <p:grpSpPr>
        <a:xfrm>
          <a:off x="0" y="0"/>
          <a:ext cx="0" cy="0"/>
          <a:chOff x="0" y="0"/>
          <a:chExt cx="0" cy="0"/>
        </a:xfrm>
      </p:grpSpPr>
      <p:sp>
        <p:nvSpPr>
          <p:cNvPr name="Freeform 2" id="2"/>
          <p:cNvSpPr/>
          <p:nvPr/>
        </p:nvSpPr>
        <p:spPr>
          <a:xfrm flipH="false" flipV="false" rot="0">
            <a:off x="7434534" y="-1042294"/>
            <a:ext cx="12497725" cy="11501389"/>
          </a:xfrm>
          <a:custGeom>
            <a:avLst/>
            <a:gdLst/>
            <a:ahLst/>
            <a:cxnLst/>
            <a:rect r="r" b="b" t="t" l="l"/>
            <a:pathLst>
              <a:path h="11501389" w="12497725">
                <a:moveTo>
                  <a:pt x="0" y="0"/>
                </a:moveTo>
                <a:lnTo>
                  <a:pt x="12497725" y="0"/>
                </a:lnTo>
                <a:lnTo>
                  <a:pt x="12497725" y="11501389"/>
                </a:lnTo>
                <a:lnTo>
                  <a:pt x="0" y="11501389"/>
                </a:lnTo>
                <a:lnTo>
                  <a:pt x="0" y="0"/>
                </a:lnTo>
                <a:close/>
              </a:path>
            </a:pathLst>
          </a:custGeom>
          <a:blipFill>
            <a:blip r:embed="rId3"/>
            <a:stretch>
              <a:fillRect l="0" t="0" r="0" b="0"/>
            </a:stretch>
          </a:blipFill>
        </p:spPr>
      </p:sp>
      <p:grpSp>
        <p:nvGrpSpPr>
          <p:cNvPr name="Group 3" id="3"/>
          <p:cNvGrpSpPr/>
          <p:nvPr/>
        </p:nvGrpSpPr>
        <p:grpSpPr>
          <a:xfrm rot="0">
            <a:off x="14198417" y="1054145"/>
            <a:ext cx="3205893" cy="3054942"/>
            <a:chOff x="0" y="0"/>
            <a:chExt cx="812800" cy="774529"/>
          </a:xfrm>
        </p:grpSpPr>
        <p:sp>
          <p:nvSpPr>
            <p:cNvPr name="Freeform 4" id="4"/>
            <p:cNvSpPr/>
            <p:nvPr/>
          </p:nvSpPr>
          <p:spPr>
            <a:xfrm flipH="false" flipV="false" rot="0">
              <a:off x="0" y="0"/>
              <a:ext cx="812800" cy="774529"/>
            </a:xfrm>
            <a:custGeom>
              <a:avLst/>
              <a:gdLst/>
              <a:ahLst/>
              <a:cxnLst/>
              <a:rect r="r" b="b" t="t" l="l"/>
              <a:pathLst>
                <a:path h="774529" w="812800">
                  <a:moveTo>
                    <a:pt x="0" y="0"/>
                  </a:moveTo>
                  <a:lnTo>
                    <a:pt x="812800" y="0"/>
                  </a:lnTo>
                  <a:lnTo>
                    <a:pt x="812800" y="774529"/>
                  </a:lnTo>
                  <a:lnTo>
                    <a:pt x="0" y="774529"/>
                  </a:lnTo>
                  <a:close/>
                </a:path>
              </a:pathLst>
            </a:custGeom>
            <a:solidFill>
              <a:srgbClr val="C7EAF4"/>
            </a:solidFill>
          </p:spPr>
        </p:sp>
        <p:sp>
          <p:nvSpPr>
            <p:cNvPr name="TextBox 5" id="5"/>
            <p:cNvSpPr txBox="true"/>
            <p:nvPr/>
          </p:nvSpPr>
          <p:spPr>
            <a:xfrm>
              <a:off x="0" y="-76200"/>
              <a:ext cx="812800" cy="850729"/>
            </a:xfrm>
            <a:prstGeom prst="rect">
              <a:avLst/>
            </a:prstGeom>
          </p:spPr>
          <p:txBody>
            <a:bodyPr anchor="ctr" rtlCol="false" tIns="50800" lIns="50800" bIns="50800" rIns="50800"/>
            <a:lstStyle/>
            <a:p>
              <a:pPr algn="ctr">
                <a:lnSpc>
                  <a:spcPts val="2659"/>
                </a:lnSpc>
              </a:pPr>
            </a:p>
          </p:txBody>
        </p:sp>
      </p:grpSp>
      <p:sp>
        <p:nvSpPr>
          <p:cNvPr name="Freeform 6" id="6"/>
          <p:cNvSpPr/>
          <p:nvPr/>
        </p:nvSpPr>
        <p:spPr>
          <a:xfrm flipH="false" flipV="false" rot="0">
            <a:off x="15096830" y="1054145"/>
            <a:ext cx="2187403" cy="3141692"/>
          </a:xfrm>
          <a:custGeom>
            <a:avLst/>
            <a:gdLst/>
            <a:ahLst/>
            <a:cxnLst/>
            <a:rect r="r" b="b" t="t" l="l"/>
            <a:pathLst>
              <a:path h="3141692" w="2187403">
                <a:moveTo>
                  <a:pt x="0" y="0"/>
                </a:moveTo>
                <a:lnTo>
                  <a:pt x="2187404" y="0"/>
                </a:lnTo>
                <a:lnTo>
                  <a:pt x="2187404" y="3141693"/>
                </a:lnTo>
                <a:lnTo>
                  <a:pt x="0" y="3141693"/>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8235229" y="5729022"/>
            <a:ext cx="997794" cy="997794"/>
          </a:xfrm>
          <a:custGeom>
            <a:avLst/>
            <a:gdLst/>
            <a:ahLst/>
            <a:cxnLst/>
            <a:rect r="r" b="b" t="t" l="l"/>
            <a:pathLst>
              <a:path h="997794" w="997794">
                <a:moveTo>
                  <a:pt x="0" y="0"/>
                </a:moveTo>
                <a:lnTo>
                  <a:pt x="997794" y="0"/>
                </a:lnTo>
                <a:lnTo>
                  <a:pt x="997794" y="997794"/>
                </a:lnTo>
                <a:lnTo>
                  <a:pt x="0" y="99779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p:cNvSpPr/>
          <p:nvPr/>
        </p:nvSpPr>
        <p:spPr>
          <a:xfrm flipH="false" flipV="false" rot="0">
            <a:off x="15096830" y="-384443"/>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9" id="9"/>
          <p:cNvSpPr/>
          <p:nvPr/>
        </p:nvSpPr>
        <p:spPr>
          <a:xfrm flipH="false" flipV="false" rot="0">
            <a:off x="6457211" y="316574"/>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10" id="10"/>
          <p:cNvSpPr/>
          <p:nvPr/>
        </p:nvSpPr>
        <p:spPr>
          <a:xfrm flipH="false" flipV="false" rot="0">
            <a:off x="10196428" y="1226851"/>
            <a:ext cx="1130619" cy="965266"/>
          </a:xfrm>
          <a:custGeom>
            <a:avLst/>
            <a:gdLst/>
            <a:ahLst/>
            <a:cxnLst/>
            <a:rect r="r" b="b" t="t" l="l"/>
            <a:pathLst>
              <a:path h="965266" w="1130619">
                <a:moveTo>
                  <a:pt x="0" y="0"/>
                </a:moveTo>
                <a:lnTo>
                  <a:pt x="1130619" y="0"/>
                </a:lnTo>
                <a:lnTo>
                  <a:pt x="1130619" y="965266"/>
                </a:lnTo>
                <a:lnTo>
                  <a:pt x="0" y="965266"/>
                </a:lnTo>
                <a:lnTo>
                  <a:pt x="0" y="0"/>
                </a:lnTo>
                <a:close/>
              </a:path>
            </a:pathLst>
          </a:custGeom>
          <a:blipFill>
            <a:blip r:embed="rId10"/>
            <a:stretch>
              <a:fillRect l="0" t="0" r="0" b="0"/>
            </a:stretch>
          </a:blipFill>
        </p:spPr>
      </p:sp>
      <p:sp>
        <p:nvSpPr>
          <p:cNvPr name="Freeform 11" id="11"/>
          <p:cNvSpPr/>
          <p:nvPr/>
        </p:nvSpPr>
        <p:spPr>
          <a:xfrm flipH="true" flipV="false" rot="0">
            <a:off x="11327047" y="5263320"/>
            <a:ext cx="1656947" cy="1610109"/>
          </a:xfrm>
          <a:custGeom>
            <a:avLst/>
            <a:gdLst/>
            <a:ahLst/>
            <a:cxnLst/>
            <a:rect r="r" b="b" t="t" l="l"/>
            <a:pathLst>
              <a:path h="1610109" w="1656947">
                <a:moveTo>
                  <a:pt x="1656947" y="0"/>
                </a:moveTo>
                <a:lnTo>
                  <a:pt x="0" y="0"/>
                </a:lnTo>
                <a:lnTo>
                  <a:pt x="0" y="1610108"/>
                </a:lnTo>
                <a:lnTo>
                  <a:pt x="1656947" y="1610108"/>
                </a:lnTo>
                <a:lnTo>
                  <a:pt x="1656947" y="0"/>
                </a:lnTo>
                <a:close/>
              </a:path>
            </a:pathLst>
          </a:custGeom>
          <a:blipFill>
            <a:blip r:embed="rId11"/>
            <a:stretch>
              <a:fillRect l="-265714" t="-60084" r="-287346" b="-223949"/>
            </a:stretch>
          </a:blipFill>
        </p:spPr>
      </p:sp>
      <p:sp>
        <p:nvSpPr>
          <p:cNvPr name="Freeform 12" id="12"/>
          <p:cNvSpPr/>
          <p:nvPr/>
        </p:nvSpPr>
        <p:spPr>
          <a:xfrm flipH="false" flipV="false" rot="0">
            <a:off x="-19102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13" id="13"/>
          <p:cNvSpPr/>
          <p:nvPr/>
        </p:nvSpPr>
        <p:spPr>
          <a:xfrm flipH="false" flipV="false" rot="0">
            <a:off x="775564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14" id="14"/>
          <p:cNvSpPr/>
          <p:nvPr/>
        </p:nvSpPr>
        <p:spPr>
          <a:xfrm flipH="false" flipV="false" rot="0">
            <a:off x="1555229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15" id="15"/>
          <p:cNvSpPr/>
          <p:nvPr/>
        </p:nvSpPr>
        <p:spPr>
          <a:xfrm flipH="false" flipV="false" rot="0">
            <a:off x="5022216" y="6049732"/>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14"/>
            <a:stretch>
              <a:fillRect l="0" t="0" r="0" b="0"/>
            </a:stretch>
          </a:blipFill>
        </p:spPr>
      </p:sp>
      <p:sp>
        <p:nvSpPr>
          <p:cNvPr name="Freeform 16" id="16"/>
          <p:cNvSpPr/>
          <p:nvPr/>
        </p:nvSpPr>
        <p:spPr>
          <a:xfrm flipH="false" flipV="false" rot="0">
            <a:off x="1809110" y="6068374"/>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14"/>
            <a:stretch>
              <a:fillRect l="0" t="0" r="0" b="0"/>
            </a:stretch>
          </a:blipFill>
        </p:spPr>
      </p:sp>
      <p:sp>
        <p:nvSpPr>
          <p:cNvPr name="Freeform 17" id="17"/>
          <p:cNvSpPr/>
          <p:nvPr/>
        </p:nvSpPr>
        <p:spPr>
          <a:xfrm flipH="false" flipV="false" rot="0">
            <a:off x="5380302" y="5263320"/>
            <a:ext cx="1629408" cy="767858"/>
          </a:xfrm>
          <a:custGeom>
            <a:avLst/>
            <a:gdLst/>
            <a:ahLst/>
            <a:cxnLst/>
            <a:rect r="r" b="b" t="t" l="l"/>
            <a:pathLst>
              <a:path h="767858" w="1629408">
                <a:moveTo>
                  <a:pt x="0" y="0"/>
                </a:moveTo>
                <a:lnTo>
                  <a:pt x="1629408" y="0"/>
                </a:lnTo>
                <a:lnTo>
                  <a:pt x="1629408" y="767858"/>
                </a:lnTo>
                <a:lnTo>
                  <a:pt x="0" y="767858"/>
                </a:lnTo>
                <a:lnTo>
                  <a:pt x="0" y="0"/>
                </a:lnTo>
                <a:close/>
              </a:path>
            </a:pathLst>
          </a:custGeom>
          <a:blipFill>
            <a:blip r:embed="rId15"/>
            <a:stretch>
              <a:fillRect l="0" t="0" r="0" b="0"/>
            </a:stretch>
          </a:blipFill>
        </p:spPr>
      </p:sp>
      <p:sp>
        <p:nvSpPr>
          <p:cNvPr name="Freeform 18" id="18"/>
          <p:cNvSpPr/>
          <p:nvPr/>
        </p:nvSpPr>
        <p:spPr>
          <a:xfrm flipH="false" flipV="false" rot="0">
            <a:off x="4476389" y="4571208"/>
            <a:ext cx="2101490" cy="1647510"/>
          </a:xfrm>
          <a:custGeom>
            <a:avLst/>
            <a:gdLst/>
            <a:ahLst/>
            <a:cxnLst/>
            <a:rect r="r" b="b" t="t" l="l"/>
            <a:pathLst>
              <a:path h="1647510" w="2101490">
                <a:moveTo>
                  <a:pt x="0" y="0"/>
                </a:moveTo>
                <a:lnTo>
                  <a:pt x="2101490" y="0"/>
                </a:lnTo>
                <a:lnTo>
                  <a:pt x="2101490" y="1647509"/>
                </a:lnTo>
                <a:lnTo>
                  <a:pt x="0" y="1647509"/>
                </a:lnTo>
                <a:lnTo>
                  <a:pt x="0" y="0"/>
                </a:lnTo>
                <a:close/>
              </a:path>
            </a:pathLst>
          </a:custGeom>
          <a:blipFill>
            <a:blip r:embed="rId16"/>
            <a:stretch>
              <a:fillRect l="-319860" t="-266222" r="-137630" b="-40000"/>
            </a:stretch>
          </a:blipFill>
        </p:spPr>
      </p:sp>
      <p:sp>
        <p:nvSpPr>
          <p:cNvPr name="Freeform 19" id="19"/>
          <p:cNvSpPr/>
          <p:nvPr/>
        </p:nvSpPr>
        <p:spPr>
          <a:xfrm flipH="true" flipV="false" rot="0">
            <a:off x="1276215" y="872575"/>
            <a:ext cx="3116204" cy="779051"/>
          </a:xfrm>
          <a:custGeom>
            <a:avLst/>
            <a:gdLst/>
            <a:ahLst/>
            <a:cxnLst/>
            <a:rect r="r" b="b" t="t" l="l"/>
            <a:pathLst>
              <a:path h="779051" w="3116204">
                <a:moveTo>
                  <a:pt x="3116204" y="0"/>
                </a:moveTo>
                <a:lnTo>
                  <a:pt x="0" y="0"/>
                </a:lnTo>
                <a:lnTo>
                  <a:pt x="0" y="779051"/>
                </a:lnTo>
                <a:lnTo>
                  <a:pt x="3116204" y="779051"/>
                </a:lnTo>
                <a:lnTo>
                  <a:pt x="3116204" y="0"/>
                </a:lnTo>
                <a:close/>
              </a:path>
            </a:pathLst>
          </a:custGeom>
          <a:blipFill>
            <a:blip r:embed="rId17"/>
            <a:stretch>
              <a:fillRect l="0" t="0" r="0" b="0"/>
            </a:stretch>
          </a:blipFill>
        </p:spPr>
      </p:sp>
      <p:sp>
        <p:nvSpPr>
          <p:cNvPr name="Freeform 20" id="20"/>
          <p:cNvSpPr/>
          <p:nvPr/>
        </p:nvSpPr>
        <p:spPr>
          <a:xfrm flipH="true" flipV="false" rot="0">
            <a:off x="1269295" y="2020484"/>
            <a:ext cx="3065729" cy="766432"/>
          </a:xfrm>
          <a:custGeom>
            <a:avLst/>
            <a:gdLst/>
            <a:ahLst/>
            <a:cxnLst/>
            <a:rect r="r" b="b" t="t" l="l"/>
            <a:pathLst>
              <a:path h="766432" w="3065729">
                <a:moveTo>
                  <a:pt x="3065729" y="0"/>
                </a:moveTo>
                <a:lnTo>
                  <a:pt x="0" y="0"/>
                </a:lnTo>
                <a:lnTo>
                  <a:pt x="0" y="766433"/>
                </a:lnTo>
                <a:lnTo>
                  <a:pt x="3065729" y="766433"/>
                </a:lnTo>
                <a:lnTo>
                  <a:pt x="3065729" y="0"/>
                </a:lnTo>
                <a:close/>
              </a:path>
            </a:pathLst>
          </a:custGeom>
          <a:blipFill>
            <a:blip r:embed="rId18"/>
            <a:stretch>
              <a:fillRect l="0" t="0" r="0" b="0"/>
            </a:stretch>
          </a:blipFill>
        </p:spPr>
      </p:sp>
      <p:sp>
        <p:nvSpPr>
          <p:cNvPr name="Freeform 21" id="21"/>
          <p:cNvSpPr/>
          <p:nvPr/>
        </p:nvSpPr>
        <p:spPr>
          <a:xfrm flipH="false" flipV="false" rot="0">
            <a:off x="3444672" y="739591"/>
            <a:ext cx="1062474" cy="907087"/>
          </a:xfrm>
          <a:custGeom>
            <a:avLst/>
            <a:gdLst/>
            <a:ahLst/>
            <a:cxnLst/>
            <a:rect r="r" b="b" t="t" l="l"/>
            <a:pathLst>
              <a:path h="907087" w="1062474">
                <a:moveTo>
                  <a:pt x="0" y="0"/>
                </a:moveTo>
                <a:lnTo>
                  <a:pt x="1062474" y="0"/>
                </a:lnTo>
                <a:lnTo>
                  <a:pt x="1062474" y="907087"/>
                </a:lnTo>
                <a:lnTo>
                  <a:pt x="0" y="907087"/>
                </a:lnTo>
                <a:lnTo>
                  <a:pt x="0" y="0"/>
                </a:lnTo>
                <a:close/>
              </a:path>
            </a:pathLst>
          </a:custGeom>
          <a:blipFill>
            <a:blip r:embed="rId10"/>
            <a:stretch>
              <a:fillRect l="0" t="0" r="0" b="0"/>
            </a:stretch>
          </a:blipFill>
        </p:spPr>
      </p:sp>
      <p:sp>
        <p:nvSpPr>
          <p:cNvPr name="Freeform 22" id="22"/>
          <p:cNvSpPr/>
          <p:nvPr/>
        </p:nvSpPr>
        <p:spPr>
          <a:xfrm flipH="false" flipV="false" rot="0">
            <a:off x="3444672" y="1931704"/>
            <a:ext cx="1062474" cy="907087"/>
          </a:xfrm>
          <a:custGeom>
            <a:avLst/>
            <a:gdLst/>
            <a:ahLst/>
            <a:cxnLst/>
            <a:rect r="r" b="b" t="t" l="l"/>
            <a:pathLst>
              <a:path h="907087" w="1062474">
                <a:moveTo>
                  <a:pt x="0" y="0"/>
                </a:moveTo>
                <a:lnTo>
                  <a:pt x="1062474" y="0"/>
                </a:lnTo>
                <a:lnTo>
                  <a:pt x="1062474" y="907088"/>
                </a:lnTo>
                <a:lnTo>
                  <a:pt x="0" y="907088"/>
                </a:lnTo>
                <a:lnTo>
                  <a:pt x="0" y="0"/>
                </a:lnTo>
                <a:close/>
              </a:path>
            </a:pathLst>
          </a:custGeom>
          <a:blipFill>
            <a:blip r:embed="rId10"/>
            <a:stretch>
              <a:fillRect l="0" t="0" r="0" b="0"/>
            </a:stretch>
          </a:blipFill>
        </p:spPr>
      </p:sp>
      <p:sp>
        <p:nvSpPr>
          <p:cNvPr name="Freeform 23" id="23"/>
          <p:cNvSpPr/>
          <p:nvPr/>
        </p:nvSpPr>
        <p:spPr>
          <a:xfrm flipH="false" flipV="false" rot="0">
            <a:off x="1302709"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19"/>
            <a:stretch>
              <a:fillRect l="0" t="0" r="0" b="0"/>
            </a:stretch>
          </a:blipFill>
        </p:spPr>
      </p:sp>
      <p:sp>
        <p:nvSpPr>
          <p:cNvPr name="Freeform 24" id="24"/>
          <p:cNvSpPr/>
          <p:nvPr/>
        </p:nvSpPr>
        <p:spPr>
          <a:xfrm flipH="false" flipV="false" rot="0">
            <a:off x="1513835"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19"/>
            <a:stretch>
              <a:fillRect l="0" t="0" r="0" b="0"/>
            </a:stretch>
          </a:blipFill>
        </p:spPr>
      </p:sp>
      <p:sp>
        <p:nvSpPr>
          <p:cNvPr name="Freeform 25" id="25"/>
          <p:cNvSpPr/>
          <p:nvPr/>
        </p:nvSpPr>
        <p:spPr>
          <a:xfrm flipH="false" flipV="false" rot="0">
            <a:off x="1703240" y="2581617"/>
            <a:ext cx="506401" cy="506401"/>
          </a:xfrm>
          <a:custGeom>
            <a:avLst/>
            <a:gdLst/>
            <a:ahLst/>
            <a:cxnLst/>
            <a:rect r="r" b="b" t="t" l="l"/>
            <a:pathLst>
              <a:path h="506401" w="506401">
                <a:moveTo>
                  <a:pt x="0" y="0"/>
                </a:moveTo>
                <a:lnTo>
                  <a:pt x="506401" y="0"/>
                </a:lnTo>
                <a:lnTo>
                  <a:pt x="506401" y="506400"/>
                </a:lnTo>
                <a:lnTo>
                  <a:pt x="0" y="506400"/>
                </a:lnTo>
                <a:lnTo>
                  <a:pt x="0" y="0"/>
                </a:lnTo>
                <a:close/>
              </a:path>
            </a:pathLst>
          </a:custGeom>
          <a:blipFill>
            <a:blip r:embed="rId19"/>
            <a:stretch>
              <a:fillRect l="0" t="0" r="0" b="0"/>
            </a:stretch>
          </a:blipFill>
        </p:spPr>
      </p:sp>
      <p:sp>
        <p:nvSpPr>
          <p:cNvPr name="Freeform 26" id="26"/>
          <p:cNvSpPr/>
          <p:nvPr/>
        </p:nvSpPr>
        <p:spPr>
          <a:xfrm flipH="false" flipV="false" rot="0">
            <a:off x="1908816"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19"/>
            <a:stretch>
              <a:fillRect l="0" t="0" r="0" b="0"/>
            </a:stretch>
          </a:blipFill>
        </p:spPr>
      </p:sp>
      <p:sp>
        <p:nvSpPr>
          <p:cNvPr name="Freeform 27" id="27"/>
          <p:cNvSpPr/>
          <p:nvPr/>
        </p:nvSpPr>
        <p:spPr>
          <a:xfrm flipH="false" flipV="false" rot="0">
            <a:off x="12301266" y="7356729"/>
            <a:ext cx="1210436" cy="1559829"/>
          </a:xfrm>
          <a:custGeom>
            <a:avLst/>
            <a:gdLst/>
            <a:ahLst/>
            <a:cxnLst/>
            <a:rect r="r" b="b" t="t" l="l"/>
            <a:pathLst>
              <a:path h="1559829" w="1210436">
                <a:moveTo>
                  <a:pt x="0" y="0"/>
                </a:moveTo>
                <a:lnTo>
                  <a:pt x="1210436" y="0"/>
                </a:lnTo>
                <a:lnTo>
                  <a:pt x="1210436" y="1559829"/>
                </a:lnTo>
                <a:lnTo>
                  <a:pt x="0" y="1559829"/>
                </a:lnTo>
                <a:lnTo>
                  <a:pt x="0" y="0"/>
                </a:lnTo>
                <a:close/>
              </a:path>
            </a:pathLst>
          </a:custGeom>
          <a:blipFill>
            <a:blip r:embed="rId20"/>
            <a:stretch>
              <a:fillRect l="0" t="0" r="-156664" b="-18259"/>
            </a:stretch>
          </a:blipFill>
        </p:spPr>
      </p:sp>
      <p:sp>
        <p:nvSpPr>
          <p:cNvPr name="Freeform 28" id="28"/>
          <p:cNvSpPr/>
          <p:nvPr/>
        </p:nvSpPr>
        <p:spPr>
          <a:xfrm flipH="false" flipV="false" rot="0">
            <a:off x="264500" y="5394963"/>
            <a:ext cx="3890283" cy="3146266"/>
          </a:xfrm>
          <a:custGeom>
            <a:avLst/>
            <a:gdLst/>
            <a:ahLst/>
            <a:cxnLst/>
            <a:rect r="r" b="b" t="t" l="l"/>
            <a:pathLst>
              <a:path h="3146266" w="3890283">
                <a:moveTo>
                  <a:pt x="0" y="0"/>
                </a:moveTo>
                <a:lnTo>
                  <a:pt x="3890283" y="0"/>
                </a:lnTo>
                <a:lnTo>
                  <a:pt x="3890283" y="3146266"/>
                </a:lnTo>
                <a:lnTo>
                  <a:pt x="0" y="3146266"/>
                </a:lnTo>
                <a:lnTo>
                  <a:pt x="0" y="0"/>
                </a:lnTo>
                <a:close/>
              </a:path>
            </a:pathLst>
          </a:custGeom>
          <a:blipFill>
            <a:blip r:embed="rId21"/>
            <a:stretch>
              <a:fillRect l="0" t="0" r="0" b="0"/>
            </a:stretch>
          </a:blipFill>
        </p:spPr>
      </p:sp>
      <p:sp>
        <p:nvSpPr>
          <p:cNvPr name="TextBox 29" id="29"/>
          <p:cNvSpPr txBox="true"/>
          <p:nvPr/>
        </p:nvSpPr>
        <p:spPr>
          <a:xfrm rot="0">
            <a:off x="413718" y="6329560"/>
            <a:ext cx="3533616" cy="2211669"/>
          </a:xfrm>
          <a:prstGeom prst="rect">
            <a:avLst/>
          </a:prstGeom>
        </p:spPr>
        <p:txBody>
          <a:bodyPr anchor="t" rtlCol="false" tIns="0" lIns="0" bIns="0" rIns="0">
            <a:spAutoFit/>
          </a:bodyPr>
          <a:lstStyle/>
          <a:p>
            <a:pPr algn="ctr">
              <a:lnSpc>
                <a:spcPts val="2910"/>
              </a:lnSpc>
            </a:pPr>
            <a:r>
              <a:rPr lang="en-US" sz="2188">
                <a:solidFill>
                  <a:srgbClr val="000000"/>
                </a:solidFill>
                <a:latin typeface="Press Start 2P"/>
                <a:ea typeface="Press Start 2P"/>
                <a:cs typeface="Press Start 2P"/>
                <a:sym typeface="Press Start 2P"/>
              </a:rPr>
              <a:t>Raccoon</a:t>
            </a:r>
            <a:r>
              <a:rPr lang="en-US" sz="2188">
                <a:solidFill>
                  <a:srgbClr val="000000"/>
                </a:solidFill>
                <a:latin typeface="Press Start 2P"/>
                <a:ea typeface="Press Start 2P"/>
                <a:cs typeface="Press Start 2P"/>
                <a:sym typeface="Press Start 2P"/>
              </a:rPr>
              <a:t> </a:t>
            </a:r>
          </a:p>
          <a:p>
            <a:pPr algn="ctr">
              <a:lnSpc>
                <a:spcPts val="2910"/>
              </a:lnSpc>
            </a:pPr>
            <a:r>
              <a:rPr lang="en-US" sz="2188">
                <a:solidFill>
                  <a:srgbClr val="000000"/>
                </a:solidFill>
                <a:latin typeface="Press Start 2P"/>
                <a:ea typeface="Press Start 2P"/>
                <a:cs typeface="Press Start 2P"/>
                <a:sym typeface="Press Start 2P"/>
              </a:rPr>
              <a:t>smokes the </a:t>
            </a:r>
          </a:p>
          <a:p>
            <a:pPr algn="ctr">
              <a:lnSpc>
                <a:spcPts val="2910"/>
              </a:lnSpc>
            </a:pPr>
            <a:r>
              <a:rPr lang="en-US" sz="2188">
                <a:solidFill>
                  <a:srgbClr val="000000"/>
                </a:solidFill>
                <a:latin typeface="Press Start 2P"/>
                <a:ea typeface="Press Start 2P"/>
                <a:cs typeface="Press Start 2P"/>
                <a:sym typeface="Press Start 2P"/>
              </a:rPr>
              <a:t>cigarette and loses life</a:t>
            </a:r>
          </a:p>
          <a:p>
            <a:pPr algn="ctr">
              <a:lnSpc>
                <a:spcPts val="2910"/>
              </a:lnSpc>
            </a:pPr>
          </a:p>
        </p:txBody>
      </p:sp>
      <p:grpSp>
        <p:nvGrpSpPr>
          <p:cNvPr name="Group 30" id="30"/>
          <p:cNvGrpSpPr/>
          <p:nvPr/>
        </p:nvGrpSpPr>
        <p:grpSpPr>
          <a:xfrm rot="0">
            <a:off x="137570" y="1760978"/>
            <a:ext cx="1077814" cy="1077814"/>
            <a:chOff x="0" y="0"/>
            <a:chExt cx="812800" cy="812800"/>
          </a:xfrm>
        </p:grpSpPr>
        <p:sp>
          <p:nvSpPr>
            <p:cNvPr name="Freeform 31" id="31"/>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4C301"/>
            </a:solidFill>
          </p:spPr>
        </p:sp>
        <p:sp>
          <p:nvSpPr>
            <p:cNvPr name="TextBox 32" id="32"/>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grpSp>
        <p:nvGrpSpPr>
          <p:cNvPr name="Group 33" id="33"/>
          <p:cNvGrpSpPr/>
          <p:nvPr/>
        </p:nvGrpSpPr>
        <p:grpSpPr>
          <a:xfrm rot="0">
            <a:off x="137570" y="489793"/>
            <a:ext cx="1077814" cy="1077814"/>
            <a:chOff x="0" y="0"/>
            <a:chExt cx="812800" cy="812800"/>
          </a:xfrm>
        </p:grpSpPr>
        <p:sp>
          <p:nvSpPr>
            <p:cNvPr name="Freeform 34" id="34"/>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F1717"/>
            </a:solidFill>
          </p:spPr>
        </p:sp>
        <p:sp>
          <p:nvSpPr>
            <p:cNvPr name="TextBox 35" id="35"/>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sp>
        <p:nvSpPr>
          <p:cNvPr name="Freeform 36" id="36"/>
          <p:cNvSpPr/>
          <p:nvPr/>
        </p:nvSpPr>
        <p:spPr>
          <a:xfrm flipH="false" flipV="false" rot="0">
            <a:off x="227241" y="419750"/>
            <a:ext cx="978603" cy="1058050"/>
          </a:xfrm>
          <a:custGeom>
            <a:avLst/>
            <a:gdLst/>
            <a:ahLst/>
            <a:cxnLst/>
            <a:rect r="r" b="b" t="t" l="l"/>
            <a:pathLst>
              <a:path h="1058050" w="978603">
                <a:moveTo>
                  <a:pt x="0" y="0"/>
                </a:moveTo>
                <a:lnTo>
                  <a:pt x="978602" y="0"/>
                </a:lnTo>
                <a:lnTo>
                  <a:pt x="978602" y="1058050"/>
                </a:lnTo>
                <a:lnTo>
                  <a:pt x="0" y="1058050"/>
                </a:lnTo>
                <a:lnTo>
                  <a:pt x="0" y="0"/>
                </a:lnTo>
                <a:close/>
              </a:path>
            </a:pathLst>
          </a:custGeom>
          <a:blipFill>
            <a:blip r:embed="rId22"/>
            <a:stretch>
              <a:fillRect l="-131760" t="0" r="-7499" b="-85695"/>
            </a:stretch>
          </a:blipFill>
        </p:spPr>
      </p:sp>
      <p:sp>
        <p:nvSpPr>
          <p:cNvPr name="Freeform 37" id="37"/>
          <p:cNvSpPr/>
          <p:nvPr/>
        </p:nvSpPr>
        <p:spPr>
          <a:xfrm flipH="false" flipV="false" rot="0">
            <a:off x="175670" y="1760978"/>
            <a:ext cx="932081" cy="974554"/>
          </a:xfrm>
          <a:custGeom>
            <a:avLst/>
            <a:gdLst/>
            <a:ahLst/>
            <a:cxnLst/>
            <a:rect r="r" b="b" t="t" l="l"/>
            <a:pathLst>
              <a:path h="974554" w="932081">
                <a:moveTo>
                  <a:pt x="0" y="0"/>
                </a:moveTo>
                <a:lnTo>
                  <a:pt x="932081" y="0"/>
                </a:lnTo>
                <a:lnTo>
                  <a:pt x="932081" y="974553"/>
                </a:lnTo>
                <a:lnTo>
                  <a:pt x="0" y="974553"/>
                </a:lnTo>
                <a:lnTo>
                  <a:pt x="0" y="0"/>
                </a:lnTo>
                <a:close/>
              </a:path>
            </a:pathLst>
          </a:custGeom>
          <a:blipFill>
            <a:blip r:embed="rId23"/>
            <a:stretch>
              <a:fillRect l="-6761" t="0" r="-124616" b="-85695"/>
            </a:stretch>
          </a:blipFill>
        </p:spPr>
      </p:sp>
      <p:sp>
        <p:nvSpPr>
          <p:cNvPr name="Freeform 38" id="38"/>
          <p:cNvSpPr/>
          <p:nvPr/>
        </p:nvSpPr>
        <p:spPr>
          <a:xfrm flipH="false" flipV="false" rot="0">
            <a:off x="2536721" y="4653148"/>
            <a:ext cx="1629408" cy="767858"/>
          </a:xfrm>
          <a:custGeom>
            <a:avLst/>
            <a:gdLst/>
            <a:ahLst/>
            <a:cxnLst/>
            <a:rect r="r" b="b" t="t" l="l"/>
            <a:pathLst>
              <a:path h="767858" w="1629408">
                <a:moveTo>
                  <a:pt x="0" y="0"/>
                </a:moveTo>
                <a:lnTo>
                  <a:pt x="1629408" y="0"/>
                </a:lnTo>
                <a:lnTo>
                  <a:pt x="1629408" y="767859"/>
                </a:lnTo>
                <a:lnTo>
                  <a:pt x="0" y="767859"/>
                </a:lnTo>
                <a:lnTo>
                  <a:pt x="0" y="0"/>
                </a:lnTo>
                <a:close/>
              </a:path>
            </a:pathLst>
          </a:custGeom>
          <a:blipFill>
            <a:blip r:embed="rId15"/>
            <a:stretch>
              <a:fillRect l="0" t="0" r="0" b="0"/>
            </a:stretch>
          </a:blipFill>
        </p:spPr>
      </p:sp>
      <p:sp>
        <p:nvSpPr>
          <p:cNvPr name="Freeform 39" id="39"/>
          <p:cNvSpPr/>
          <p:nvPr/>
        </p:nvSpPr>
        <p:spPr>
          <a:xfrm flipH="false" flipV="false" rot="0">
            <a:off x="2099833" y="4109088"/>
            <a:ext cx="2116517" cy="997409"/>
          </a:xfrm>
          <a:custGeom>
            <a:avLst/>
            <a:gdLst/>
            <a:ahLst/>
            <a:cxnLst/>
            <a:rect r="r" b="b" t="t" l="l"/>
            <a:pathLst>
              <a:path h="997409" w="2116517">
                <a:moveTo>
                  <a:pt x="0" y="0"/>
                </a:moveTo>
                <a:lnTo>
                  <a:pt x="2116517" y="0"/>
                </a:lnTo>
                <a:lnTo>
                  <a:pt x="2116517" y="997408"/>
                </a:lnTo>
                <a:lnTo>
                  <a:pt x="0" y="997408"/>
                </a:lnTo>
                <a:lnTo>
                  <a:pt x="0" y="0"/>
                </a:lnTo>
                <a:close/>
              </a:path>
            </a:pathLst>
          </a:custGeom>
          <a:blipFill>
            <a:blip r:embed="rId15"/>
            <a:stretch>
              <a:fillRect l="0" t="0" r="0" b="0"/>
            </a:stretch>
          </a:blipFill>
        </p:spPr>
      </p:sp>
      <p:sp>
        <p:nvSpPr>
          <p:cNvPr name="Freeform 40" id="40"/>
          <p:cNvSpPr/>
          <p:nvPr/>
        </p:nvSpPr>
        <p:spPr>
          <a:xfrm flipH="false" flipV="false" rot="0">
            <a:off x="1093635" y="3634917"/>
            <a:ext cx="3122714" cy="1471579"/>
          </a:xfrm>
          <a:custGeom>
            <a:avLst/>
            <a:gdLst/>
            <a:ahLst/>
            <a:cxnLst/>
            <a:rect r="r" b="b" t="t" l="l"/>
            <a:pathLst>
              <a:path h="1471579" w="3122714">
                <a:moveTo>
                  <a:pt x="0" y="0"/>
                </a:moveTo>
                <a:lnTo>
                  <a:pt x="3122715" y="0"/>
                </a:lnTo>
                <a:lnTo>
                  <a:pt x="3122715" y="1471579"/>
                </a:lnTo>
                <a:lnTo>
                  <a:pt x="0" y="1471579"/>
                </a:lnTo>
                <a:lnTo>
                  <a:pt x="0" y="0"/>
                </a:lnTo>
                <a:close/>
              </a:path>
            </a:pathLst>
          </a:custGeom>
          <a:blipFill>
            <a:blip r:embed="rId15"/>
            <a:stretch>
              <a:fillRect l="0" t="0" r="0" b="0"/>
            </a:stretch>
          </a:blipFill>
        </p:spPr>
      </p:sp>
    </p:spTree>
  </p:cSld>
  <p:clrMapOvr>
    <a:masterClrMapping/>
  </p:clrMapOvr>
</p:sld>
</file>

<file path=ppt/slides/slide14.xml><?xml version="1.0" encoding="utf-8"?>
<p:sld xmlns:p="http://schemas.openxmlformats.org/presentationml/2006/main" xmlns:a="http://schemas.openxmlformats.org/drawingml/2006/main" xmlns:r="http://schemas.openxmlformats.org/officeDocument/2006/relationships">
  <p:cSld>
    <p:bg>
      <p:bgPr>
        <a:solidFill>
          <a:srgbClr val="C7EAF4"/>
        </a:solidFill>
      </p:bgPr>
    </p:bg>
    <p:spTree>
      <p:nvGrpSpPr>
        <p:cNvPr id="1" name=""/>
        <p:cNvGrpSpPr/>
        <p:nvPr/>
      </p:nvGrpSpPr>
      <p:grpSpPr>
        <a:xfrm>
          <a:off x="0" y="0"/>
          <a:ext cx="0" cy="0"/>
          <a:chOff x="0" y="0"/>
          <a:chExt cx="0" cy="0"/>
        </a:xfrm>
      </p:grpSpPr>
      <p:sp>
        <p:nvSpPr>
          <p:cNvPr name="Freeform 2" id="2"/>
          <p:cNvSpPr/>
          <p:nvPr/>
        </p:nvSpPr>
        <p:spPr>
          <a:xfrm flipH="false" flipV="false" rot="0">
            <a:off x="7434534" y="-1042294"/>
            <a:ext cx="12497725" cy="11501389"/>
          </a:xfrm>
          <a:custGeom>
            <a:avLst/>
            <a:gdLst/>
            <a:ahLst/>
            <a:cxnLst/>
            <a:rect r="r" b="b" t="t" l="l"/>
            <a:pathLst>
              <a:path h="11501389" w="12497725">
                <a:moveTo>
                  <a:pt x="0" y="0"/>
                </a:moveTo>
                <a:lnTo>
                  <a:pt x="12497725" y="0"/>
                </a:lnTo>
                <a:lnTo>
                  <a:pt x="12497725" y="11501389"/>
                </a:lnTo>
                <a:lnTo>
                  <a:pt x="0" y="11501389"/>
                </a:lnTo>
                <a:lnTo>
                  <a:pt x="0" y="0"/>
                </a:lnTo>
                <a:close/>
              </a:path>
            </a:pathLst>
          </a:custGeom>
          <a:blipFill>
            <a:blip r:embed="rId3"/>
            <a:stretch>
              <a:fillRect l="0" t="0" r="0" b="0"/>
            </a:stretch>
          </a:blipFill>
        </p:spPr>
      </p:sp>
      <p:grpSp>
        <p:nvGrpSpPr>
          <p:cNvPr name="Group 3" id="3"/>
          <p:cNvGrpSpPr/>
          <p:nvPr/>
        </p:nvGrpSpPr>
        <p:grpSpPr>
          <a:xfrm rot="0">
            <a:off x="14198417" y="1054145"/>
            <a:ext cx="3205893" cy="3054942"/>
            <a:chOff x="0" y="0"/>
            <a:chExt cx="812800" cy="774529"/>
          </a:xfrm>
        </p:grpSpPr>
        <p:sp>
          <p:nvSpPr>
            <p:cNvPr name="Freeform 4" id="4"/>
            <p:cNvSpPr/>
            <p:nvPr/>
          </p:nvSpPr>
          <p:spPr>
            <a:xfrm flipH="false" flipV="false" rot="0">
              <a:off x="0" y="0"/>
              <a:ext cx="812800" cy="774529"/>
            </a:xfrm>
            <a:custGeom>
              <a:avLst/>
              <a:gdLst/>
              <a:ahLst/>
              <a:cxnLst/>
              <a:rect r="r" b="b" t="t" l="l"/>
              <a:pathLst>
                <a:path h="774529" w="812800">
                  <a:moveTo>
                    <a:pt x="0" y="0"/>
                  </a:moveTo>
                  <a:lnTo>
                    <a:pt x="812800" y="0"/>
                  </a:lnTo>
                  <a:lnTo>
                    <a:pt x="812800" y="774529"/>
                  </a:lnTo>
                  <a:lnTo>
                    <a:pt x="0" y="774529"/>
                  </a:lnTo>
                  <a:close/>
                </a:path>
              </a:pathLst>
            </a:custGeom>
            <a:solidFill>
              <a:srgbClr val="C7EAF4"/>
            </a:solidFill>
          </p:spPr>
        </p:sp>
        <p:sp>
          <p:nvSpPr>
            <p:cNvPr name="TextBox 5" id="5"/>
            <p:cNvSpPr txBox="true"/>
            <p:nvPr/>
          </p:nvSpPr>
          <p:spPr>
            <a:xfrm>
              <a:off x="0" y="-76200"/>
              <a:ext cx="812800" cy="850729"/>
            </a:xfrm>
            <a:prstGeom prst="rect">
              <a:avLst/>
            </a:prstGeom>
          </p:spPr>
          <p:txBody>
            <a:bodyPr anchor="ctr" rtlCol="false" tIns="50800" lIns="50800" bIns="50800" rIns="50800"/>
            <a:lstStyle/>
            <a:p>
              <a:pPr algn="ctr">
                <a:lnSpc>
                  <a:spcPts val="2659"/>
                </a:lnSpc>
              </a:pPr>
            </a:p>
          </p:txBody>
        </p:sp>
      </p:grpSp>
      <p:sp>
        <p:nvSpPr>
          <p:cNvPr name="Freeform 6" id="6"/>
          <p:cNvSpPr/>
          <p:nvPr/>
        </p:nvSpPr>
        <p:spPr>
          <a:xfrm flipH="false" flipV="false" rot="0">
            <a:off x="15096830" y="1054145"/>
            <a:ext cx="2187403" cy="3141692"/>
          </a:xfrm>
          <a:custGeom>
            <a:avLst/>
            <a:gdLst/>
            <a:ahLst/>
            <a:cxnLst/>
            <a:rect r="r" b="b" t="t" l="l"/>
            <a:pathLst>
              <a:path h="3141692" w="2187403">
                <a:moveTo>
                  <a:pt x="0" y="0"/>
                </a:moveTo>
                <a:lnTo>
                  <a:pt x="2187404" y="0"/>
                </a:lnTo>
                <a:lnTo>
                  <a:pt x="2187404" y="3141693"/>
                </a:lnTo>
                <a:lnTo>
                  <a:pt x="0" y="3141693"/>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8235229" y="5729022"/>
            <a:ext cx="997794" cy="997794"/>
          </a:xfrm>
          <a:custGeom>
            <a:avLst/>
            <a:gdLst/>
            <a:ahLst/>
            <a:cxnLst/>
            <a:rect r="r" b="b" t="t" l="l"/>
            <a:pathLst>
              <a:path h="997794" w="997794">
                <a:moveTo>
                  <a:pt x="0" y="0"/>
                </a:moveTo>
                <a:lnTo>
                  <a:pt x="997794" y="0"/>
                </a:lnTo>
                <a:lnTo>
                  <a:pt x="997794" y="997794"/>
                </a:lnTo>
                <a:lnTo>
                  <a:pt x="0" y="99779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p:cNvSpPr/>
          <p:nvPr/>
        </p:nvSpPr>
        <p:spPr>
          <a:xfrm flipH="false" flipV="false" rot="0">
            <a:off x="15096830" y="-384443"/>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9" id="9"/>
          <p:cNvSpPr/>
          <p:nvPr/>
        </p:nvSpPr>
        <p:spPr>
          <a:xfrm flipH="false" flipV="false" rot="0">
            <a:off x="6457211" y="316574"/>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10" id="10"/>
          <p:cNvSpPr/>
          <p:nvPr/>
        </p:nvSpPr>
        <p:spPr>
          <a:xfrm flipH="false" flipV="false" rot="0">
            <a:off x="10196428" y="1226851"/>
            <a:ext cx="1130619" cy="965266"/>
          </a:xfrm>
          <a:custGeom>
            <a:avLst/>
            <a:gdLst/>
            <a:ahLst/>
            <a:cxnLst/>
            <a:rect r="r" b="b" t="t" l="l"/>
            <a:pathLst>
              <a:path h="965266" w="1130619">
                <a:moveTo>
                  <a:pt x="0" y="0"/>
                </a:moveTo>
                <a:lnTo>
                  <a:pt x="1130619" y="0"/>
                </a:lnTo>
                <a:lnTo>
                  <a:pt x="1130619" y="965266"/>
                </a:lnTo>
                <a:lnTo>
                  <a:pt x="0" y="965266"/>
                </a:lnTo>
                <a:lnTo>
                  <a:pt x="0" y="0"/>
                </a:lnTo>
                <a:close/>
              </a:path>
            </a:pathLst>
          </a:custGeom>
          <a:blipFill>
            <a:blip r:embed="rId10"/>
            <a:stretch>
              <a:fillRect l="0" t="0" r="0" b="0"/>
            </a:stretch>
          </a:blipFill>
        </p:spPr>
      </p:sp>
      <p:sp>
        <p:nvSpPr>
          <p:cNvPr name="Freeform 11" id="11"/>
          <p:cNvSpPr/>
          <p:nvPr/>
        </p:nvSpPr>
        <p:spPr>
          <a:xfrm flipH="true" flipV="false" rot="0">
            <a:off x="10196428" y="5263320"/>
            <a:ext cx="1656947" cy="1610109"/>
          </a:xfrm>
          <a:custGeom>
            <a:avLst/>
            <a:gdLst/>
            <a:ahLst/>
            <a:cxnLst/>
            <a:rect r="r" b="b" t="t" l="l"/>
            <a:pathLst>
              <a:path h="1610109" w="1656947">
                <a:moveTo>
                  <a:pt x="1656947" y="0"/>
                </a:moveTo>
                <a:lnTo>
                  <a:pt x="0" y="0"/>
                </a:lnTo>
                <a:lnTo>
                  <a:pt x="0" y="1610108"/>
                </a:lnTo>
                <a:lnTo>
                  <a:pt x="1656947" y="1610108"/>
                </a:lnTo>
                <a:lnTo>
                  <a:pt x="1656947" y="0"/>
                </a:lnTo>
                <a:close/>
              </a:path>
            </a:pathLst>
          </a:custGeom>
          <a:blipFill>
            <a:blip r:embed="rId11"/>
            <a:stretch>
              <a:fillRect l="-265714" t="-60084" r="-287346" b="-223949"/>
            </a:stretch>
          </a:blipFill>
        </p:spPr>
      </p:sp>
      <p:sp>
        <p:nvSpPr>
          <p:cNvPr name="Freeform 12" id="12"/>
          <p:cNvSpPr/>
          <p:nvPr/>
        </p:nvSpPr>
        <p:spPr>
          <a:xfrm flipH="false" flipV="false" rot="0">
            <a:off x="-19102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13" id="13"/>
          <p:cNvSpPr/>
          <p:nvPr/>
        </p:nvSpPr>
        <p:spPr>
          <a:xfrm flipH="false" flipV="false" rot="0">
            <a:off x="775564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14" id="14"/>
          <p:cNvSpPr/>
          <p:nvPr/>
        </p:nvSpPr>
        <p:spPr>
          <a:xfrm flipH="false" flipV="false" rot="0">
            <a:off x="1555229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15" id="15"/>
          <p:cNvSpPr/>
          <p:nvPr/>
        </p:nvSpPr>
        <p:spPr>
          <a:xfrm flipH="false" flipV="false" rot="0">
            <a:off x="5022216" y="6049732"/>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14"/>
            <a:stretch>
              <a:fillRect l="0" t="0" r="0" b="0"/>
            </a:stretch>
          </a:blipFill>
        </p:spPr>
      </p:sp>
      <p:sp>
        <p:nvSpPr>
          <p:cNvPr name="Freeform 16" id="16"/>
          <p:cNvSpPr/>
          <p:nvPr/>
        </p:nvSpPr>
        <p:spPr>
          <a:xfrm flipH="false" flipV="false" rot="0">
            <a:off x="1809110" y="6068374"/>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14"/>
            <a:stretch>
              <a:fillRect l="0" t="0" r="0" b="0"/>
            </a:stretch>
          </a:blipFill>
        </p:spPr>
      </p:sp>
      <p:sp>
        <p:nvSpPr>
          <p:cNvPr name="Freeform 17" id="17"/>
          <p:cNvSpPr/>
          <p:nvPr/>
        </p:nvSpPr>
        <p:spPr>
          <a:xfrm flipH="false" flipV="false" rot="0">
            <a:off x="5380302" y="5263320"/>
            <a:ext cx="1629408" cy="767858"/>
          </a:xfrm>
          <a:custGeom>
            <a:avLst/>
            <a:gdLst/>
            <a:ahLst/>
            <a:cxnLst/>
            <a:rect r="r" b="b" t="t" l="l"/>
            <a:pathLst>
              <a:path h="767858" w="1629408">
                <a:moveTo>
                  <a:pt x="0" y="0"/>
                </a:moveTo>
                <a:lnTo>
                  <a:pt x="1629408" y="0"/>
                </a:lnTo>
                <a:lnTo>
                  <a:pt x="1629408" y="767858"/>
                </a:lnTo>
                <a:lnTo>
                  <a:pt x="0" y="767858"/>
                </a:lnTo>
                <a:lnTo>
                  <a:pt x="0" y="0"/>
                </a:lnTo>
                <a:close/>
              </a:path>
            </a:pathLst>
          </a:custGeom>
          <a:blipFill>
            <a:blip r:embed="rId15"/>
            <a:stretch>
              <a:fillRect l="0" t="0" r="0" b="0"/>
            </a:stretch>
          </a:blipFill>
        </p:spPr>
      </p:sp>
      <p:sp>
        <p:nvSpPr>
          <p:cNvPr name="Freeform 18" id="18"/>
          <p:cNvSpPr/>
          <p:nvPr/>
        </p:nvSpPr>
        <p:spPr>
          <a:xfrm flipH="false" flipV="false" rot="0">
            <a:off x="4476389" y="4571208"/>
            <a:ext cx="2101490" cy="1647510"/>
          </a:xfrm>
          <a:custGeom>
            <a:avLst/>
            <a:gdLst/>
            <a:ahLst/>
            <a:cxnLst/>
            <a:rect r="r" b="b" t="t" l="l"/>
            <a:pathLst>
              <a:path h="1647510" w="2101490">
                <a:moveTo>
                  <a:pt x="0" y="0"/>
                </a:moveTo>
                <a:lnTo>
                  <a:pt x="2101490" y="0"/>
                </a:lnTo>
                <a:lnTo>
                  <a:pt x="2101490" y="1647509"/>
                </a:lnTo>
                <a:lnTo>
                  <a:pt x="0" y="1647509"/>
                </a:lnTo>
                <a:lnTo>
                  <a:pt x="0" y="0"/>
                </a:lnTo>
                <a:close/>
              </a:path>
            </a:pathLst>
          </a:custGeom>
          <a:blipFill>
            <a:blip r:embed="rId16"/>
            <a:stretch>
              <a:fillRect l="-319860" t="-266222" r="-137630" b="-40000"/>
            </a:stretch>
          </a:blipFill>
        </p:spPr>
      </p:sp>
      <p:sp>
        <p:nvSpPr>
          <p:cNvPr name="Freeform 19" id="19"/>
          <p:cNvSpPr/>
          <p:nvPr/>
        </p:nvSpPr>
        <p:spPr>
          <a:xfrm flipH="true" flipV="false" rot="0">
            <a:off x="1276215" y="872575"/>
            <a:ext cx="3116204" cy="779051"/>
          </a:xfrm>
          <a:custGeom>
            <a:avLst/>
            <a:gdLst/>
            <a:ahLst/>
            <a:cxnLst/>
            <a:rect r="r" b="b" t="t" l="l"/>
            <a:pathLst>
              <a:path h="779051" w="3116204">
                <a:moveTo>
                  <a:pt x="3116204" y="0"/>
                </a:moveTo>
                <a:lnTo>
                  <a:pt x="0" y="0"/>
                </a:lnTo>
                <a:lnTo>
                  <a:pt x="0" y="779051"/>
                </a:lnTo>
                <a:lnTo>
                  <a:pt x="3116204" y="779051"/>
                </a:lnTo>
                <a:lnTo>
                  <a:pt x="3116204" y="0"/>
                </a:lnTo>
                <a:close/>
              </a:path>
            </a:pathLst>
          </a:custGeom>
          <a:blipFill>
            <a:blip r:embed="rId17"/>
            <a:stretch>
              <a:fillRect l="0" t="0" r="0" b="0"/>
            </a:stretch>
          </a:blipFill>
        </p:spPr>
      </p:sp>
      <p:sp>
        <p:nvSpPr>
          <p:cNvPr name="Freeform 20" id="20"/>
          <p:cNvSpPr/>
          <p:nvPr/>
        </p:nvSpPr>
        <p:spPr>
          <a:xfrm flipH="true" flipV="false" rot="0">
            <a:off x="1269295" y="2020484"/>
            <a:ext cx="3065729" cy="766432"/>
          </a:xfrm>
          <a:custGeom>
            <a:avLst/>
            <a:gdLst/>
            <a:ahLst/>
            <a:cxnLst/>
            <a:rect r="r" b="b" t="t" l="l"/>
            <a:pathLst>
              <a:path h="766432" w="3065729">
                <a:moveTo>
                  <a:pt x="3065729" y="0"/>
                </a:moveTo>
                <a:lnTo>
                  <a:pt x="0" y="0"/>
                </a:lnTo>
                <a:lnTo>
                  <a:pt x="0" y="766433"/>
                </a:lnTo>
                <a:lnTo>
                  <a:pt x="3065729" y="766433"/>
                </a:lnTo>
                <a:lnTo>
                  <a:pt x="3065729" y="0"/>
                </a:lnTo>
                <a:close/>
              </a:path>
            </a:pathLst>
          </a:custGeom>
          <a:blipFill>
            <a:blip r:embed="rId18"/>
            <a:stretch>
              <a:fillRect l="0" t="0" r="0" b="0"/>
            </a:stretch>
          </a:blipFill>
        </p:spPr>
      </p:sp>
      <p:sp>
        <p:nvSpPr>
          <p:cNvPr name="Freeform 21" id="21"/>
          <p:cNvSpPr/>
          <p:nvPr/>
        </p:nvSpPr>
        <p:spPr>
          <a:xfrm flipH="false" flipV="false" rot="0">
            <a:off x="3444672" y="739591"/>
            <a:ext cx="1062474" cy="907087"/>
          </a:xfrm>
          <a:custGeom>
            <a:avLst/>
            <a:gdLst/>
            <a:ahLst/>
            <a:cxnLst/>
            <a:rect r="r" b="b" t="t" l="l"/>
            <a:pathLst>
              <a:path h="907087" w="1062474">
                <a:moveTo>
                  <a:pt x="0" y="0"/>
                </a:moveTo>
                <a:lnTo>
                  <a:pt x="1062474" y="0"/>
                </a:lnTo>
                <a:lnTo>
                  <a:pt x="1062474" y="907087"/>
                </a:lnTo>
                <a:lnTo>
                  <a:pt x="0" y="907087"/>
                </a:lnTo>
                <a:lnTo>
                  <a:pt x="0" y="0"/>
                </a:lnTo>
                <a:close/>
              </a:path>
            </a:pathLst>
          </a:custGeom>
          <a:blipFill>
            <a:blip r:embed="rId10"/>
            <a:stretch>
              <a:fillRect l="0" t="0" r="0" b="0"/>
            </a:stretch>
          </a:blipFill>
        </p:spPr>
      </p:sp>
      <p:sp>
        <p:nvSpPr>
          <p:cNvPr name="Freeform 22" id="22"/>
          <p:cNvSpPr/>
          <p:nvPr/>
        </p:nvSpPr>
        <p:spPr>
          <a:xfrm flipH="false" flipV="false" rot="0">
            <a:off x="3444672" y="1931704"/>
            <a:ext cx="1062474" cy="907087"/>
          </a:xfrm>
          <a:custGeom>
            <a:avLst/>
            <a:gdLst/>
            <a:ahLst/>
            <a:cxnLst/>
            <a:rect r="r" b="b" t="t" l="l"/>
            <a:pathLst>
              <a:path h="907087" w="1062474">
                <a:moveTo>
                  <a:pt x="0" y="0"/>
                </a:moveTo>
                <a:lnTo>
                  <a:pt x="1062474" y="0"/>
                </a:lnTo>
                <a:lnTo>
                  <a:pt x="1062474" y="907088"/>
                </a:lnTo>
                <a:lnTo>
                  <a:pt x="0" y="907088"/>
                </a:lnTo>
                <a:lnTo>
                  <a:pt x="0" y="0"/>
                </a:lnTo>
                <a:close/>
              </a:path>
            </a:pathLst>
          </a:custGeom>
          <a:blipFill>
            <a:blip r:embed="rId10"/>
            <a:stretch>
              <a:fillRect l="0" t="0" r="0" b="0"/>
            </a:stretch>
          </a:blipFill>
        </p:spPr>
      </p:sp>
      <p:sp>
        <p:nvSpPr>
          <p:cNvPr name="Freeform 23" id="23"/>
          <p:cNvSpPr/>
          <p:nvPr/>
        </p:nvSpPr>
        <p:spPr>
          <a:xfrm flipH="false" flipV="false" rot="0">
            <a:off x="1302709"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19"/>
            <a:stretch>
              <a:fillRect l="0" t="0" r="0" b="0"/>
            </a:stretch>
          </a:blipFill>
        </p:spPr>
      </p:sp>
      <p:sp>
        <p:nvSpPr>
          <p:cNvPr name="Freeform 24" id="24"/>
          <p:cNvSpPr/>
          <p:nvPr/>
        </p:nvSpPr>
        <p:spPr>
          <a:xfrm flipH="false" flipV="false" rot="0">
            <a:off x="1513835"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19"/>
            <a:stretch>
              <a:fillRect l="0" t="0" r="0" b="0"/>
            </a:stretch>
          </a:blipFill>
        </p:spPr>
      </p:sp>
      <p:sp>
        <p:nvSpPr>
          <p:cNvPr name="Freeform 25" id="25"/>
          <p:cNvSpPr/>
          <p:nvPr/>
        </p:nvSpPr>
        <p:spPr>
          <a:xfrm flipH="false" flipV="false" rot="0">
            <a:off x="1703240" y="2581617"/>
            <a:ext cx="506401" cy="506401"/>
          </a:xfrm>
          <a:custGeom>
            <a:avLst/>
            <a:gdLst/>
            <a:ahLst/>
            <a:cxnLst/>
            <a:rect r="r" b="b" t="t" l="l"/>
            <a:pathLst>
              <a:path h="506401" w="506401">
                <a:moveTo>
                  <a:pt x="0" y="0"/>
                </a:moveTo>
                <a:lnTo>
                  <a:pt x="506401" y="0"/>
                </a:lnTo>
                <a:lnTo>
                  <a:pt x="506401" y="506400"/>
                </a:lnTo>
                <a:lnTo>
                  <a:pt x="0" y="506400"/>
                </a:lnTo>
                <a:lnTo>
                  <a:pt x="0" y="0"/>
                </a:lnTo>
                <a:close/>
              </a:path>
            </a:pathLst>
          </a:custGeom>
          <a:blipFill>
            <a:blip r:embed="rId19"/>
            <a:stretch>
              <a:fillRect l="0" t="0" r="0" b="0"/>
            </a:stretch>
          </a:blipFill>
        </p:spPr>
      </p:sp>
      <p:sp>
        <p:nvSpPr>
          <p:cNvPr name="Freeform 26" id="26"/>
          <p:cNvSpPr/>
          <p:nvPr/>
        </p:nvSpPr>
        <p:spPr>
          <a:xfrm flipH="false" flipV="false" rot="0">
            <a:off x="1908816"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19"/>
            <a:stretch>
              <a:fillRect l="0" t="0" r="0" b="0"/>
            </a:stretch>
          </a:blipFill>
        </p:spPr>
      </p:sp>
      <p:sp>
        <p:nvSpPr>
          <p:cNvPr name="Freeform 27" id="27"/>
          <p:cNvSpPr/>
          <p:nvPr/>
        </p:nvSpPr>
        <p:spPr>
          <a:xfrm flipH="false" flipV="false" rot="0">
            <a:off x="12301266" y="7356729"/>
            <a:ext cx="1210436" cy="1559829"/>
          </a:xfrm>
          <a:custGeom>
            <a:avLst/>
            <a:gdLst/>
            <a:ahLst/>
            <a:cxnLst/>
            <a:rect r="r" b="b" t="t" l="l"/>
            <a:pathLst>
              <a:path h="1559829" w="1210436">
                <a:moveTo>
                  <a:pt x="0" y="0"/>
                </a:moveTo>
                <a:lnTo>
                  <a:pt x="1210436" y="0"/>
                </a:lnTo>
                <a:lnTo>
                  <a:pt x="1210436" y="1559829"/>
                </a:lnTo>
                <a:lnTo>
                  <a:pt x="0" y="1559829"/>
                </a:lnTo>
                <a:lnTo>
                  <a:pt x="0" y="0"/>
                </a:lnTo>
                <a:close/>
              </a:path>
            </a:pathLst>
          </a:custGeom>
          <a:blipFill>
            <a:blip r:embed="rId20"/>
            <a:stretch>
              <a:fillRect l="0" t="0" r="-156664" b="-18259"/>
            </a:stretch>
          </a:blipFill>
        </p:spPr>
      </p:sp>
      <p:grpSp>
        <p:nvGrpSpPr>
          <p:cNvPr name="Group 28" id="28"/>
          <p:cNvGrpSpPr/>
          <p:nvPr/>
        </p:nvGrpSpPr>
        <p:grpSpPr>
          <a:xfrm rot="0">
            <a:off x="137570" y="1760978"/>
            <a:ext cx="1077814" cy="1077814"/>
            <a:chOff x="0" y="0"/>
            <a:chExt cx="812800" cy="812800"/>
          </a:xfrm>
        </p:grpSpPr>
        <p:sp>
          <p:nvSpPr>
            <p:cNvPr name="Freeform 29" id="2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4C301"/>
            </a:solidFill>
          </p:spPr>
        </p:sp>
        <p:sp>
          <p:nvSpPr>
            <p:cNvPr name="TextBox 30" id="30"/>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grpSp>
        <p:nvGrpSpPr>
          <p:cNvPr name="Group 31" id="31"/>
          <p:cNvGrpSpPr/>
          <p:nvPr/>
        </p:nvGrpSpPr>
        <p:grpSpPr>
          <a:xfrm rot="0">
            <a:off x="137570" y="489793"/>
            <a:ext cx="1077814" cy="1077814"/>
            <a:chOff x="0" y="0"/>
            <a:chExt cx="812800" cy="812800"/>
          </a:xfrm>
        </p:grpSpPr>
        <p:sp>
          <p:nvSpPr>
            <p:cNvPr name="Freeform 32" id="3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F1717"/>
            </a:solidFill>
          </p:spPr>
        </p:sp>
        <p:sp>
          <p:nvSpPr>
            <p:cNvPr name="TextBox 33" id="33"/>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sp>
        <p:nvSpPr>
          <p:cNvPr name="Freeform 34" id="34"/>
          <p:cNvSpPr/>
          <p:nvPr/>
        </p:nvSpPr>
        <p:spPr>
          <a:xfrm flipH="false" flipV="false" rot="0">
            <a:off x="227241" y="419750"/>
            <a:ext cx="978603" cy="1058050"/>
          </a:xfrm>
          <a:custGeom>
            <a:avLst/>
            <a:gdLst/>
            <a:ahLst/>
            <a:cxnLst/>
            <a:rect r="r" b="b" t="t" l="l"/>
            <a:pathLst>
              <a:path h="1058050" w="978603">
                <a:moveTo>
                  <a:pt x="0" y="0"/>
                </a:moveTo>
                <a:lnTo>
                  <a:pt x="978602" y="0"/>
                </a:lnTo>
                <a:lnTo>
                  <a:pt x="978602" y="1058050"/>
                </a:lnTo>
                <a:lnTo>
                  <a:pt x="0" y="1058050"/>
                </a:lnTo>
                <a:lnTo>
                  <a:pt x="0" y="0"/>
                </a:lnTo>
                <a:close/>
              </a:path>
            </a:pathLst>
          </a:custGeom>
          <a:blipFill>
            <a:blip r:embed="rId21"/>
            <a:stretch>
              <a:fillRect l="-131760" t="0" r="-7499" b="-85695"/>
            </a:stretch>
          </a:blipFill>
        </p:spPr>
      </p:sp>
      <p:sp>
        <p:nvSpPr>
          <p:cNvPr name="Freeform 35" id="35"/>
          <p:cNvSpPr/>
          <p:nvPr/>
        </p:nvSpPr>
        <p:spPr>
          <a:xfrm flipH="false" flipV="false" rot="0">
            <a:off x="175670" y="1760978"/>
            <a:ext cx="932081" cy="974554"/>
          </a:xfrm>
          <a:custGeom>
            <a:avLst/>
            <a:gdLst/>
            <a:ahLst/>
            <a:cxnLst/>
            <a:rect r="r" b="b" t="t" l="l"/>
            <a:pathLst>
              <a:path h="974554" w="932081">
                <a:moveTo>
                  <a:pt x="0" y="0"/>
                </a:moveTo>
                <a:lnTo>
                  <a:pt x="932081" y="0"/>
                </a:lnTo>
                <a:lnTo>
                  <a:pt x="932081" y="974553"/>
                </a:lnTo>
                <a:lnTo>
                  <a:pt x="0" y="974553"/>
                </a:lnTo>
                <a:lnTo>
                  <a:pt x="0" y="0"/>
                </a:lnTo>
                <a:close/>
              </a:path>
            </a:pathLst>
          </a:custGeom>
          <a:blipFill>
            <a:blip r:embed="rId22"/>
            <a:stretch>
              <a:fillRect l="-6761" t="0" r="-124616" b="-85695"/>
            </a:stretch>
          </a:blipFill>
        </p:spPr>
      </p:sp>
      <p:sp>
        <p:nvSpPr>
          <p:cNvPr name="Freeform 36" id="36"/>
          <p:cNvSpPr/>
          <p:nvPr/>
        </p:nvSpPr>
        <p:spPr>
          <a:xfrm flipH="false" flipV="false" rot="0">
            <a:off x="2536721" y="4653148"/>
            <a:ext cx="1629408" cy="767858"/>
          </a:xfrm>
          <a:custGeom>
            <a:avLst/>
            <a:gdLst/>
            <a:ahLst/>
            <a:cxnLst/>
            <a:rect r="r" b="b" t="t" l="l"/>
            <a:pathLst>
              <a:path h="767858" w="1629408">
                <a:moveTo>
                  <a:pt x="0" y="0"/>
                </a:moveTo>
                <a:lnTo>
                  <a:pt x="1629408" y="0"/>
                </a:lnTo>
                <a:lnTo>
                  <a:pt x="1629408" y="767859"/>
                </a:lnTo>
                <a:lnTo>
                  <a:pt x="0" y="767859"/>
                </a:lnTo>
                <a:lnTo>
                  <a:pt x="0" y="0"/>
                </a:lnTo>
                <a:close/>
              </a:path>
            </a:pathLst>
          </a:custGeom>
          <a:blipFill>
            <a:blip r:embed="rId15"/>
            <a:stretch>
              <a:fillRect l="0" t="0" r="0" b="0"/>
            </a:stretch>
          </a:blipFill>
        </p:spPr>
      </p:sp>
      <p:sp>
        <p:nvSpPr>
          <p:cNvPr name="Freeform 37" id="37"/>
          <p:cNvSpPr/>
          <p:nvPr/>
        </p:nvSpPr>
        <p:spPr>
          <a:xfrm flipH="false" flipV="false" rot="0">
            <a:off x="2099833" y="4109088"/>
            <a:ext cx="2116517" cy="997409"/>
          </a:xfrm>
          <a:custGeom>
            <a:avLst/>
            <a:gdLst/>
            <a:ahLst/>
            <a:cxnLst/>
            <a:rect r="r" b="b" t="t" l="l"/>
            <a:pathLst>
              <a:path h="997409" w="2116517">
                <a:moveTo>
                  <a:pt x="0" y="0"/>
                </a:moveTo>
                <a:lnTo>
                  <a:pt x="2116517" y="0"/>
                </a:lnTo>
                <a:lnTo>
                  <a:pt x="2116517" y="997408"/>
                </a:lnTo>
                <a:lnTo>
                  <a:pt x="0" y="997408"/>
                </a:lnTo>
                <a:lnTo>
                  <a:pt x="0" y="0"/>
                </a:lnTo>
                <a:close/>
              </a:path>
            </a:pathLst>
          </a:custGeom>
          <a:blipFill>
            <a:blip r:embed="rId15"/>
            <a:stretch>
              <a:fillRect l="0" t="0" r="0" b="0"/>
            </a:stretch>
          </a:blipFill>
        </p:spPr>
      </p:sp>
      <p:sp>
        <p:nvSpPr>
          <p:cNvPr name="Freeform 38" id="38"/>
          <p:cNvSpPr/>
          <p:nvPr/>
        </p:nvSpPr>
        <p:spPr>
          <a:xfrm flipH="false" flipV="false" rot="0">
            <a:off x="1093635" y="3634917"/>
            <a:ext cx="3122714" cy="1471579"/>
          </a:xfrm>
          <a:custGeom>
            <a:avLst/>
            <a:gdLst/>
            <a:ahLst/>
            <a:cxnLst/>
            <a:rect r="r" b="b" t="t" l="l"/>
            <a:pathLst>
              <a:path h="1471579" w="3122714">
                <a:moveTo>
                  <a:pt x="0" y="0"/>
                </a:moveTo>
                <a:lnTo>
                  <a:pt x="3122715" y="0"/>
                </a:lnTo>
                <a:lnTo>
                  <a:pt x="3122715" y="1471579"/>
                </a:lnTo>
                <a:lnTo>
                  <a:pt x="0" y="1471579"/>
                </a:lnTo>
                <a:lnTo>
                  <a:pt x="0" y="0"/>
                </a:lnTo>
                <a:close/>
              </a:path>
            </a:pathLst>
          </a:custGeom>
          <a:blipFill>
            <a:blip r:embed="rId15"/>
            <a:stretch>
              <a:fillRect l="0" t="0" r="0" b="0"/>
            </a:stretch>
          </a:blipFill>
        </p:spPr>
      </p:sp>
      <p:sp>
        <p:nvSpPr>
          <p:cNvPr name="Freeform 39" id="39"/>
          <p:cNvSpPr/>
          <p:nvPr/>
        </p:nvSpPr>
        <p:spPr>
          <a:xfrm flipH="false" flipV="false" rot="0">
            <a:off x="6567190" y="2248696"/>
            <a:ext cx="3890283" cy="3146266"/>
          </a:xfrm>
          <a:custGeom>
            <a:avLst/>
            <a:gdLst/>
            <a:ahLst/>
            <a:cxnLst/>
            <a:rect r="r" b="b" t="t" l="l"/>
            <a:pathLst>
              <a:path h="3146266" w="3890283">
                <a:moveTo>
                  <a:pt x="0" y="0"/>
                </a:moveTo>
                <a:lnTo>
                  <a:pt x="3890283" y="0"/>
                </a:lnTo>
                <a:lnTo>
                  <a:pt x="3890283" y="3146267"/>
                </a:lnTo>
                <a:lnTo>
                  <a:pt x="0" y="3146267"/>
                </a:lnTo>
                <a:lnTo>
                  <a:pt x="0" y="0"/>
                </a:lnTo>
                <a:close/>
              </a:path>
            </a:pathLst>
          </a:custGeom>
          <a:blipFill>
            <a:blip r:embed="rId23"/>
            <a:stretch>
              <a:fillRect l="0" t="0" r="0" b="0"/>
            </a:stretch>
          </a:blipFill>
        </p:spPr>
      </p:sp>
      <p:sp>
        <p:nvSpPr>
          <p:cNvPr name="TextBox 40" id="40"/>
          <p:cNvSpPr txBox="true"/>
          <p:nvPr/>
        </p:nvSpPr>
        <p:spPr>
          <a:xfrm rot="0">
            <a:off x="7218399" y="3233299"/>
            <a:ext cx="2587866" cy="1475101"/>
          </a:xfrm>
          <a:prstGeom prst="rect">
            <a:avLst/>
          </a:prstGeom>
        </p:spPr>
        <p:txBody>
          <a:bodyPr anchor="t" rtlCol="false" tIns="0" lIns="0" bIns="0" rIns="0">
            <a:spAutoFit/>
          </a:bodyPr>
          <a:lstStyle/>
          <a:p>
            <a:pPr algn="ctr">
              <a:lnSpc>
                <a:spcPts val="2910"/>
              </a:lnSpc>
            </a:pPr>
            <a:r>
              <a:rPr lang="en-US" sz="2188">
                <a:solidFill>
                  <a:srgbClr val="000000"/>
                </a:solidFill>
                <a:latin typeface="Press Start 2P"/>
                <a:ea typeface="Press Start 2P"/>
                <a:cs typeface="Press Start 2P"/>
                <a:sym typeface="Press Start 2P"/>
              </a:rPr>
              <a:t>Fox discovers a mini game!</a:t>
            </a:r>
          </a:p>
        </p:txBody>
      </p:sp>
    </p:spTree>
  </p:cSld>
  <p:clrMapOvr>
    <a:masterClrMapping/>
  </p:clrMapOvr>
</p:sld>
</file>

<file path=ppt/slides/slide15.xml><?xml version="1.0" encoding="utf-8"?>
<p:sld xmlns:p="http://schemas.openxmlformats.org/presentationml/2006/main" xmlns:a="http://schemas.openxmlformats.org/drawingml/2006/main" xmlns:r="http://schemas.openxmlformats.org/officeDocument/2006/relationships">
  <p:cSld>
    <p:bg>
      <p:bgPr>
        <a:solidFill>
          <a:srgbClr val="C7EAF4"/>
        </a:solidFill>
      </p:bgPr>
    </p:bg>
    <p:spTree>
      <p:nvGrpSpPr>
        <p:cNvPr id="1" name=""/>
        <p:cNvGrpSpPr/>
        <p:nvPr/>
      </p:nvGrpSpPr>
      <p:grpSpPr>
        <a:xfrm>
          <a:off x="0" y="0"/>
          <a:ext cx="0" cy="0"/>
          <a:chOff x="0" y="0"/>
          <a:chExt cx="0" cy="0"/>
        </a:xfrm>
      </p:grpSpPr>
      <p:sp>
        <p:nvSpPr>
          <p:cNvPr name="Freeform 2" id="2"/>
          <p:cNvSpPr/>
          <p:nvPr/>
        </p:nvSpPr>
        <p:spPr>
          <a:xfrm flipH="false" flipV="false" rot="0">
            <a:off x="-1337147" y="3388832"/>
            <a:ext cx="21092375" cy="5483601"/>
          </a:xfrm>
          <a:custGeom>
            <a:avLst/>
            <a:gdLst/>
            <a:ahLst/>
            <a:cxnLst/>
            <a:rect r="r" b="b" t="t" l="l"/>
            <a:pathLst>
              <a:path h="5483601" w="21092375">
                <a:moveTo>
                  <a:pt x="0" y="0"/>
                </a:moveTo>
                <a:lnTo>
                  <a:pt x="21092376" y="0"/>
                </a:lnTo>
                <a:lnTo>
                  <a:pt x="21092376" y="5483601"/>
                </a:lnTo>
                <a:lnTo>
                  <a:pt x="0" y="5483601"/>
                </a:lnTo>
                <a:lnTo>
                  <a:pt x="0" y="0"/>
                </a:lnTo>
                <a:close/>
              </a:path>
            </a:pathLst>
          </a:custGeom>
          <a:blipFill>
            <a:blip r:embed="rId3"/>
            <a:stretch>
              <a:fillRect l="0" t="0" r="0" b="-9710"/>
            </a:stretch>
          </a:blipFill>
        </p:spPr>
      </p:sp>
      <p:sp>
        <p:nvSpPr>
          <p:cNvPr name="Freeform 3" id="3"/>
          <p:cNvSpPr/>
          <p:nvPr/>
        </p:nvSpPr>
        <p:spPr>
          <a:xfrm flipH="true" flipV="false" rot="348126">
            <a:off x="13841351" y="5771999"/>
            <a:ext cx="2629249" cy="2554926"/>
          </a:xfrm>
          <a:custGeom>
            <a:avLst/>
            <a:gdLst/>
            <a:ahLst/>
            <a:cxnLst/>
            <a:rect r="r" b="b" t="t" l="l"/>
            <a:pathLst>
              <a:path h="2554926" w="2629249">
                <a:moveTo>
                  <a:pt x="2629249" y="0"/>
                </a:moveTo>
                <a:lnTo>
                  <a:pt x="0" y="0"/>
                </a:lnTo>
                <a:lnTo>
                  <a:pt x="0" y="2554926"/>
                </a:lnTo>
                <a:lnTo>
                  <a:pt x="2629249" y="2554926"/>
                </a:lnTo>
                <a:lnTo>
                  <a:pt x="2629249" y="0"/>
                </a:lnTo>
                <a:close/>
              </a:path>
            </a:pathLst>
          </a:custGeom>
          <a:blipFill>
            <a:blip r:embed="rId4">
              <a:alphaModFix amt="60000"/>
            </a:blip>
            <a:stretch>
              <a:fillRect l="-265714" t="-60084" r="-287346" b="-223949"/>
            </a:stretch>
          </a:blipFill>
        </p:spPr>
      </p:sp>
      <p:sp>
        <p:nvSpPr>
          <p:cNvPr name="Freeform 4" id="4"/>
          <p:cNvSpPr/>
          <p:nvPr/>
        </p:nvSpPr>
        <p:spPr>
          <a:xfrm flipH="false" flipV="false" rot="0">
            <a:off x="8417390" y="5143500"/>
            <a:ext cx="1583303" cy="1583303"/>
          </a:xfrm>
          <a:custGeom>
            <a:avLst/>
            <a:gdLst/>
            <a:ahLst/>
            <a:cxnLst/>
            <a:rect r="r" b="b" t="t" l="l"/>
            <a:pathLst>
              <a:path h="1583303" w="1583303">
                <a:moveTo>
                  <a:pt x="0" y="0"/>
                </a:moveTo>
                <a:lnTo>
                  <a:pt x="1583302" y="0"/>
                </a:lnTo>
                <a:lnTo>
                  <a:pt x="1583302" y="1583303"/>
                </a:lnTo>
                <a:lnTo>
                  <a:pt x="0" y="1583303"/>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5" id="5"/>
          <p:cNvSpPr/>
          <p:nvPr/>
        </p:nvSpPr>
        <p:spPr>
          <a:xfrm flipH="false" flipV="false" rot="0">
            <a:off x="-19102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6" id="6"/>
          <p:cNvSpPr/>
          <p:nvPr/>
        </p:nvSpPr>
        <p:spPr>
          <a:xfrm flipH="false" flipV="false" rot="0">
            <a:off x="775564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7" id="7"/>
          <p:cNvSpPr/>
          <p:nvPr/>
        </p:nvSpPr>
        <p:spPr>
          <a:xfrm flipH="false" flipV="false" rot="0">
            <a:off x="1555229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8" id="8"/>
          <p:cNvSpPr/>
          <p:nvPr/>
        </p:nvSpPr>
        <p:spPr>
          <a:xfrm flipH="false" flipV="false" rot="0">
            <a:off x="1736093" y="2686355"/>
            <a:ext cx="4178600" cy="1504296"/>
          </a:xfrm>
          <a:custGeom>
            <a:avLst/>
            <a:gdLst/>
            <a:ahLst/>
            <a:cxnLst/>
            <a:rect r="r" b="b" t="t" l="l"/>
            <a:pathLst>
              <a:path h="1504296" w="4178600">
                <a:moveTo>
                  <a:pt x="0" y="0"/>
                </a:moveTo>
                <a:lnTo>
                  <a:pt x="4178600" y="0"/>
                </a:lnTo>
                <a:lnTo>
                  <a:pt x="4178600" y="1504296"/>
                </a:lnTo>
                <a:lnTo>
                  <a:pt x="0" y="1504296"/>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9" id="9"/>
          <p:cNvSpPr/>
          <p:nvPr/>
        </p:nvSpPr>
        <p:spPr>
          <a:xfrm flipH="false" flipV="false" rot="0">
            <a:off x="11894008" y="1241951"/>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10" id="10"/>
          <p:cNvSpPr/>
          <p:nvPr/>
        </p:nvSpPr>
        <p:spPr>
          <a:xfrm flipH="true" flipV="false" rot="348126">
            <a:off x="11215126" y="5089214"/>
            <a:ext cx="3298784" cy="3205535"/>
          </a:xfrm>
          <a:custGeom>
            <a:avLst/>
            <a:gdLst/>
            <a:ahLst/>
            <a:cxnLst/>
            <a:rect r="r" b="b" t="t" l="l"/>
            <a:pathLst>
              <a:path h="3205535" w="3298784">
                <a:moveTo>
                  <a:pt x="3298784" y="0"/>
                </a:moveTo>
                <a:lnTo>
                  <a:pt x="0" y="0"/>
                </a:lnTo>
                <a:lnTo>
                  <a:pt x="0" y="3205535"/>
                </a:lnTo>
                <a:lnTo>
                  <a:pt x="3298784" y="3205535"/>
                </a:lnTo>
                <a:lnTo>
                  <a:pt x="3298784" y="0"/>
                </a:lnTo>
                <a:close/>
              </a:path>
            </a:pathLst>
          </a:custGeom>
          <a:blipFill>
            <a:blip r:embed="rId4"/>
            <a:stretch>
              <a:fillRect l="-265714" t="-60084" r="-287346" b="-223949"/>
            </a:stretch>
          </a:blipFill>
        </p:spPr>
      </p:sp>
      <p:sp>
        <p:nvSpPr>
          <p:cNvPr name="Freeform 11" id="11"/>
          <p:cNvSpPr/>
          <p:nvPr/>
        </p:nvSpPr>
        <p:spPr>
          <a:xfrm flipH="false" flipV="false" rot="339749">
            <a:off x="11762053" y="6869956"/>
            <a:ext cx="946138" cy="946138"/>
          </a:xfrm>
          <a:custGeom>
            <a:avLst/>
            <a:gdLst/>
            <a:ahLst/>
            <a:cxnLst/>
            <a:rect r="r" b="b" t="t" l="l"/>
            <a:pathLst>
              <a:path h="946138" w="946138">
                <a:moveTo>
                  <a:pt x="0" y="0"/>
                </a:moveTo>
                <a:lnTo>
                  <a:pt x="946138" y="0"/>
                </a:lnTo>
                <a:lnTo>
                  <a:pt x="946138" y="946138"/>
                </a:lnTo>
                <a:lnTo>
                  <a:pt x="0" y="946138"/>
                </a:lnTo>
                <a:lnTo>
                  <a:pt x="0" y="0"/>
                </a:lnTo>
                <a:close/>
              </a:path>
            </a:pathLst>
          </a:custGeom>
          <a:blipFill>
            <a:blip r:embed="rId13"/>
            <a:stretch>
              <a:fillRect l="0" t="0" r="0" b="0"/>
            </a:stretch>
          </a:blipFill>
        </p:spPr>
      </p:sp>
      <p:sp>
        <p:nvSpPr>
          <p:cNvPr name="Freeform 12" id="12"/>
          <p:cNvSpPr/>
          <p:nvPr/>
        </p:nvSpPr>
        <p:spPr>
          <a:xfrm flipH="false" flipV="false" rot="0">
            <a:off x="7208181" y="1028700"/>
            <a:ext cx="3392340" cy="2658747"/>
          </a:xfrm>
          <a:custGeom>
            <a:avLst/>
            <a:gdLst/>
            <a:ahLst/>
            <a:cxnLst/>
            <a:rect r="r" b="b" t="t" l="l"/>
            <a:pathLst>
              <a:path h="2658747" w="3392340">
                <a:moveTo>
                  <a:pt x="0" y="0"/>
                </a:moveTo>
                <a:lnTo>
                  <a:pt x="3392340" y="0"/>
                </a:lnTo>
                <a:lnTo>
                  <a:pt x="3392340" y="2658747"/>
                </a:lnTo>
                <a:lnTo>
                  <a:pt x="0" y="2658747"/>
                </a:lnTo>
                <a:lnTo>
                  <a:pt x="0" y="0"/>
                </a:lnTo>
                <a:close/>
              </a:path>
            </a:pathLst>
          </a:custGeom>
          <a:blipFill>
            <a:blip r:embed="rId14"/>
            <a:stretch>
              <a:fillRect l="0" t="0" r="0" b="0"/>
            </a:stretch>
          </a:blipFill>
        </p:spPr>
      </p:sp>
      <p:sp>
        <p:nvSpPr>
          <p:cNvPr name="Freeform 13" id="13"/>
          <p:cNvSpPr/>
          <p:nvPr/>
        </p:nvSpPr>
        <p:spPr>
          <a:xfrm flipH="false" flipV="false" rot="0">
            <a:off x="2024410" y="2114313"/>
            <a:ext cx="3890283" cy="3146266"/>
          </a:xfrm>
          <a:custGeom>
            <a:avLst/>
            <a:gdLst/>
            <a:ahLst/>
            <a:cxnLst/>
            <a:rect r="r" b="b" t="t" l="l"/>
            <a:pathLst>
              <a:path h="3146266" w="3890283">
                <a:moveTo>
                  <a:pt x="0" y="0"/>
                </a:moveTo>
                <a:lnTo>
                  <a:pt x="3890283" y="0"/>
                </a:lnTo>
                <a:lnTo>
                  <a:pt x="3890283" y="3146267"/>
                </a:lnTo>
                <a:lnTo>
                  <a:pt x="0" y="3146267"/>
                </a:lnTo>
                <a:lnTo>
                  <a:pt x="0" y="0"/>
                </a:lnTo>
                <a:close/>
              </a:path>
            </a:pathLst>
          </a:custGeom>
          <a:blipFill>
            <a:blip r:embed="rId15"/>
            <a:stretch>
              <a:fillRect l="0" t="0" r="0" b="0"/>
            </a:stretch>
          </a:blipFill>
        </p:spPr>
      </p:sp>
      <p:sp>
        <p:nvSpPr>
          <p:cNvPr name="TextBox 14" id="14"/>
          <p:cNvSpPr txBox="true"/>
          <p:nvPr/>
        </p:nvSpPr>
        <p:spPr>
          <a:xfrm rot="0">
            <a:off x="2173579" y="2836581"/>
            <a:ext cx="3547509" cy="2211669"/>
          </a:xfrm>
          <a:prstGeom prst="rect">
            <a:avLst/>
          </a:prstGeom>
        </p:spPr>
        <p:txBody>
          <a:bodyPr anchor="t" rtlCol="false" tIns="0" lIns="0" bIns="0" rIns="0">
            <a:spAutoFit/>
          </a:bodyPr>
          <a:lstStyle/>
          <a:p>
            <a:pPr algn="ctr">
              <a:lnSpc>
                <a:spcPts val="2910"/>
              </a:lnSpc>
            </a:pPr>
            <a:r>
              <a:rPr lang="en-US" sz="2188">
                <a:solidFill>
                  <a:srgbClr val="000000"/>
                </a:solidFill>
                <a:latin typeface="Press Start 2P"/>
                <a:ea typeface="Press Start 2P"/>
                <a:cs typeface="Press Start 2P"/>
                <a:sym typeface="Press Start 2P"/>
              </a:rPr>
              <a:t>Fox scores and wins a medal that makes him bigger and stronger</a:t>
            </a:r>
          </a:p>
        </p:txBody>
      </p:sp>
    </p:spTree>
  </p:cSld>
  <p:clrMapOvr>
    <a:masterClrMapping/>
  </p:clrMapOvr>
</p:sld>
</file>

<file path=ppt/slides/slide16.xml><?xml version="1.0" encoding="utf-8"?>
<p:sld xmlns:p="http://schemas.openxmlformats.org/presentationml/2006/main" xmlns:a="http://schemas.openxmlformats.org/drawingml/2006/main" xmlns:r="http://schemas.openxmlformats.org/officeDocument/2006/relationships">
  <p:cSld>
    <p:bg>
      <p:bgPr>
        <a:solidFill>
          <a:srgbClr val="C7EAF4"/>
        </a:solidFill>
      </p:bgPr>
    </p:bg>
    <p:spTree>
      <p:nvGrpSpPr>
        <p:cNvPr id="1" name=""/>
        <p:cNvGrpSpPr/>
        <p:nvPr/>
      </p:nvGrpSpPr>
      <p:grpSpPr>
        <a:xfrm>
          <a:off x="0" y="0"/>
          <a:ext cx="0" cy="0"/>
          <a:chOff x="0" y="0"/>
          <a:chExt cx="0" cy="0"/>
        </a:xfrm>
      </p:grpSpPr>
      <p:sp>
        <p:nvSpPr>
          <p:cNvPr name="Freeform 2" id="2"/>
          <p:cNvSpPr/>
          <p:nvPr/>
        </p:nvSpPr>
        <p:spPr>
          <a:xfrm flipH="false" flipV="false" rot="0">
            <a:off x="5380302" y="5263320"/>
            <a:ext cx="1629408" cy="767858"/>
          </a:xfrm>
          <a:custGeom>
            <a:avLst/>
            <a:gdLst/>
            <a:ahLst/>
            <a:cxnLst/>
            <a:rect r="r" b="b" t="t" l="l"/>
            <a:pathLst>
              <a:path h="767858" w="1629408">
                <a:moveTo>
                  <a:pt x="0" y="0"/>
                </a:moveTo>
                <a:lnTo>
                  <a:pt x="1629408" y="0"/>
                </a:lnTo>
                <a:lnTo>
                  <a:pt x="1629408" y="767858"/>
                </a:lnTo>
                <a:lnTo>
                  <a:pt x="0" y="767858"/>
                </a:lnTo>
                <a:lnTo>
                  <a:pt x="0" y="0"/>
                </a:lnTo>
                <a:close/>
              </a:path>
            </a:pathLst>
          </a:custGeom>
          <a:blipFill>
            <a:blip r:embed="rId3"/>
            <a:stretch>
              <a:fillRect l="0" t="0" r="0" b="0"/>
            </a:stretch>
          </a:blipFill>
        </p:spPr>
      </p:sp>
      <p:sp>
        <p:nvSpPr>
          <p:cNvPr name="Freeform 3" id="3"/>
          <p:cNvSpPr/>
          <p:nvPr/>
        </p:nvSpPr>
        <p:spPr>
          <a:xfrm flipH="true" flipV="false" rot="0">
            <a:off x="4401944" y="3872002"/>
            <a:ext cx="3122714" cy="1471579"/>
          </a:xfrm>
          <a:custGeom>
            <a:avLst/>
            <a:gdLst/>
            <a:ahLst/>
            <a:cxnLst/>
            <a:rect r="r" b="b" t="t" l="l"/>
            <a:pathLst>
              <a:path h="1471579" w="3122714">
                <a:moveTo>
                  <a:pt x="3122714" y="0"/>
                </a:moveTo>
                <a:lnTo>
                  <a:pt x="0" y="0"/>
                </a:lnTo>
                <a:lnTo>
                  <a:pt x="0" y="1471579"/>
                </a:lnTo>
                <a:lnTo>
                  <a:pt x="3122714" y="1471579"/>
                </a:lnTo>
                <a:lnTo>
                  <a:pt x="3122714" y="0"/>
                </a:lnTo>
                <a:close/>
              </a:path>
            </a:pathLst>
          </a:custGeom>
          <a:blipFill>
            <a:blip r:embed="rId3"/>
            <a:stretch>
              <a:fillRect l="0" t="0" r="0" b="0"/>
            </a:stretch>
          </a:blipFill>
        </p:spPr>
      </p:sp>
      <p:sp>
        <p:nvSpPr>
          <p:cNvPr name="Freeform 4" id="4"/>
          <p:cNvSpPr/>
          <p:nvPr/>
        </p:nvSpPr>
        <p:spPr>
          <a:xfrm flipH="false" flipV="false" rot="0">
            <a:off x="7434534" y="-1042294"/>
            <a:ext cx="12497725" cy="11501389"/>
          </a:xfrm>
          <a:custGeom>
            <a:avLst/>
            <a:gdLst/>
            <a:ahLst/>
            <a:cxnLst/>
            <a:rect r="r" b="b" t="t" l="l"/>
            <a:pathLst>
              <a:path h="11501389" w="12497725">
                <a:moveTo>
                  <a:pt x="0" y="0"/>
                </a:moveTo>
                <a:lnTo>
                  <a:pt x="12497725" y="0"/>
                </a:lnTo>
                <a:lnTo>
                  <a:pt x="12497725" y="11501389"/>
                </a:lnTo>
                <a:lnTo>
                  <a:pt x="0" y="11501389"/>
                </a:lnTo>
                <a:lnTo>
                  <a:pt x="0" y="0"/>
                </a:lnTo>
                <a:close/>
              </a:path>
            </a:pathLst>
          </a:custGeom>
          <a:blipFill>
            <a:blip r:embed="rId4"/>
            <a:stretch>
              <a:fillRect l="0" t="0" r="0" b="0"/>
            </a:stretch>
          </a:blipFill>
        </p:spPr>
      </p:sp>
      <p:grpSp>
        <p:nvGrpSpPr>
          <p:cNvPr name="Group 5" id="5"/>
          <p:cNvGrpSpPr/>
          <p:nvPr/>
        </p:nvGrpSpPr>
        <p:grpSpPr>
          <a:xfrm rot="0">
            <a:off x="14198417" y="1054145"/>
            <a:ext cx="3205893" cy="3054942"/>
            <a:chOff x="0" y="0"/>
            <a:chExt cx="812800" cy="774529"/>
          </a:xfrm>
        </p:grpSpPr>
        <p:sp>
          <p:nvSpPr>
            <p:cNvPr name="Freeform 6" id="6"/>
            <p:cNvSpPr/>
            <p:nvPr/>
          </p:nvSpPr>
          <p:spPr>
            <a:xfrm flipH="false" flipV="false" rot="0">
              <a:off x="0" y="0"/>
              <a:ext cx="812800" cy="774529"/>
            </a:xfrm>
            <a:custGeom>
              <a:avLst/>
              <a:gdLst/>
              <a:ahLst/>
              <a:cxnLst/>
              <a:rect r="r" b="b" t="t" l="l"/>
              <a:pathLst>
                <a:path h="774529" w="812800">
                  <a:moveTo>
                    <a:pt x="0" y="0"/>
                  </a:moveTo>
                  <a:lnTo>
                    <a:pt x="812800" y="0"/>
                  </a:lnTo>
                  <a:lnTo>
                    <a:pt x="812800" y="774529"/>
                  </a:lnTo>
                  <a:lnTo>
                    <a:pt x="0" y="774529"/>
                  </a:lnTo>
                  <a:close/>
                </a:path>
              </a:pathLst>
            </a:custGeom>
            <a:solidFill>
              <a:srgbClr val="C7EAF4"/>
            </a:solidFill>
          </p:spPr>
        </p:sp>
        <p:sp>
          <p:nvSpPr>
            <p:cNvPr name="TextBox 7" id="7"/>
            <p:cNvSpPr txBox="true"/>
            <p:nvPr/>
          </p:nvSpPr>
          <p:spPr>
            <a:xfrm>
              <a:off x="0" y="-76200"/>
              <a:ext cx="812800" cy="850729"/>
            </a:xfrm>
            <a:prstGeom prst="rect">
              <a:avLst/>
            </a:prstGeom>
          </p:spPr>
          <p:txBody>
            <a:bodyPr anchor="ctr" rtlCol="false" tIns="50800" lIns="50800" bIns="50800" rIns="50800"/>
            <a:lstStyle/>
            <a:p>
              <a:pPr algn="ctr">
                <a:lnSpc>
                  <a:spcPts val="2659"/>
                </a:lnSpc>
              </a:pPr>
            </a:p>
          </p:txBody>
        </p:sp>
      </p:grpSp>
      <p:sp>
        <p:nvSpPr>
          <p:cNvPr name="Freeform 8" id="8"/>
          <p:cNvSpPr/>
          <p:nvPr/>
        </p:nvSpPr>
        <p:spPr>
          <a:xfrm flipH="false" flipV="false" rot="0">
            <a:off x="15096830" y="1054145"/>
            <a:ext cx="2187403" cy="3141692"/>
          </a:xfrm>
          <a:custGeom>
            <a:avLst/>
            <a:gdLst/>
            <a:ahLst/>
            <a:cxnLst/>
            <a:rect r="r" b="b" t="t" l="l"/>
            <a:pathLst>
              <a:path h="3141692" w="2187403">
                <a:moveTo>
                  <a:pt x="0" y="0"/>
                </a:moveTo>
                <a:lnTo>
                  <a:pt x="2187404" y="0"/>
                </a:lnTo>
                <a:lnTo>
                  <a:pt x="2187404" y="3141693"/>
                </a:lnTo>
                <a:lnTo>
                  <a:pt x="0" y="3141693"/>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9" id="9"/>
          <p:cNvSpPr/>
          <p:nvPr/>
        </p:nvSpPr>
        <p:spPr>
          <a:xfrm flipH="false" flipV="false" rot="0">
            <a:off x="15096830" y="-384443"/>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10" id="10"/>
          <p:cNvSpPr/>
          <p:nvPr/>
        </p:nvSpPr>
        <p:spPr>
          <a:xfrm flipH="false" flipV="false" rot="0">
            <a:off x="6457211" y="316574"/>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11" id="11"/>
          <p:cNvSpPr/>
          <p:nvPr/>
        </p:nvSpPr>
        <p:spPr>
          <a:xfrm flipH="false" flipV="false" rot="0">
            <a:off x="10196428" y="1226851"/>
            <a:ext cx="1130619" cy="965266"/>
          </a:xfrm>
          <a:custGeom>
            <a:avLst/>
            <a:gdLst/>
            <a:ahLst/>
            <a:cxnLst/>
            <a:rect r="r" b="b" t="t" l="l"/>
            <a:pathLst>
              <a:path h="965266" w="1130619">
                <a:moveTo>
                  <a:pt x="0" y="0"/>
                </a:moveTo>
                <a:lnTo>
                  <a:pt x="1130619" y="0"/>
                </a:lnTo>
                <a:lnTo>
                  <a:pt x="1130619" y="965266"/>
                </a:lnTo>
                <a:lnTo>
                  <a:pt x="0" y="965266"/>
                </a:lnTo>
                <a:lnTo>
                  <a:pt x="0" y="0"/>
                </a:lnTo>
                <a:close/>
              </a:path>
            </a:pathLst>
          </a:custGeom>
          <a:blipFill>
            <a:blip r:embed="rId9"/>
            <a:stretch>
              <a:fillRect l="0" t="0" r="0" b="0"/>
            </a:stretch>
          </a:blipFill>
        </p:spPr>
      </p:sp>
      <p:sp>
        <p:nvSpPr>
          <p:cNvPr name="Freeform 12" id="12"/>
          <p:cNvSpPr/>
          <p:nvPr/>
        </p:nvSpPr>
        <p:spPr>
          <a:xfrm flipH="true" flipV="false" rot="348126">
            <a:off x="10503142" y="3513795"/>
            <a:ext cx="2158208" cy="2097201"/>
          </a:xfrm>
          <a:custGeom>
            <a:avLst/>
            <a:gdLst/>
            <a:ahLst/>
            <a:cxnLst/>
            <a:rect r="r" b="b" t="t" l="l"/>
            <a:pathLst>
              <a:path h="2097201" w="2158208">
                <a:moveTo>
                  <a:pt x="2158208" y="0"/>
                </a:moveTo>
                <a:lnTo>
                  <a:pt x="0" y="0"/>
                </a:lnTo>
                <a:lnTo>
                  <a:pt x="0" y="2097201"/>
                </a:lnTo>
                <a:lnTo>
                  <a:pt x="2158208" y="2097201"/>
                </a:lnTo>
                <a:lnTo>
                  <a:pt x="2158208" y="0"/>
                </a:lnTo>
                <a:close/>
              </a:path>
            </a:pathLst>
          </a:custGeom>
          <a:blipFill>
            <a:blip r:embed="rId10"/>
            <a:stretch>
              <a:fillRect l="-265714" t="-60084" r="-287346" b="-223949"/>
            </a:stretch>
          </a:blipFill>
        </p:spPr>
      </p:sp>
      <p:sp>
        <p:nvSpPr>
          <p:cNvPr name="Freeform 13" id="13"/>
          <p:cNvSpPr/>
          <p:nvPr/>
        </p:nvSpPr>
        <p:spPr>
          <a:xfrm flipH="false" flipV="false" rot="339749">
            <a:off x="10860965" y="4678834"/>
            <a:ext cx="619005" cy="619005"/>
          </a:xfrm>
          <a:custGeom>
            <a:avLst/>
            <a:gdLst/>
            <a:ahLst/>
            <a:cxnLst/>
            <a:rect r="r" b="b" t="t" l="l"/>
            <a:pathLst>
              <a:path h="619005" w="619005">
                <a:moveTo>
                  <a:pt x="0" y="0"/>
                </a:moveTo>
                <a:lnTo>
                  <a:pt x="619004" y="0"/>
                </a:lnTo>
                <a:lnTo>
                  <a:pt x="619004" y="619005"/>
                </a:lnTo>
                <a:lnTo>
                  <a:pt x="0" y="619005"/>
                </a:lnTo>
                <a:lnTo>
                  <a:pt x="0" y="0"/>
                </a:lnTo>
                <a:close/>
              </a:path>
            </a:pathLst>
          </a:custGeom>
          <a:blipFill>
            <a:blip r:embed="rId11"/>
            <a:stretch>
              <a:fillRect l="0" t="0" r="0" b="0"/>
            </a:stretch>
          </a:blipFill>
        </p:spPr>
      </p:sp>
      <p:sp>
        <p:nvSpPr>
          <p:cNvPr name="Freeform 14" id="14"/>
          <p:cNvSpPr/>
          <p:nvPr/>
        </p:nvSpPr>
        <p:spPr>
          <a:xfrm flipH="false" flipV="false" rot="0">
            <a:off x="-19102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15" id="15"/>
          <p:cNvSpPr/>
          <p:nvPr/>
        </p:nvSpPr>
        <p:spPr>
          <a:xfrm flipH="false" flipV="false" rot="0">
            <a:off x="775564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16" id="16"/>
          <p:cNvSpPr/>
          <p:nvPr/>
        </p:nvSpPr>
        <p:spPr>
          <a:xfrm flipH="false" flipV="false" rot="0">
            <a:off x="1555229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17" id="17"/>
          <p:cNvSpPr/>
          <p:nvPr/>
        </p:nvSpPr>
        <p:spPr>
          <a:xfrm flipH="false" flipV="false" rot="0">
            <a:off x="5022216" y="6049732"/>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14"/>
            <a:stretch>
              <a:fillRect l="0" t="0" r="0" b="0"/>
            </a:stretch>
          </a:blipFill>
        </p:spPr>
      </p:sp>
      <p:sp>
        <p:nvSpPr>
          <p:cNvPr name="Freeform 18" id="18"/>
          <p:cNvSpPr/>
          <p:nvPr/>
        </p:nvSpPr>
        <p:spPr>
          <a:xfrm flipH="false" flipV="false" rot="0">
            <a:off x="1809110" y="6068374"/>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14"/>
            <a:stretch>
              <a:fillRect l="0" t="0" r="0" b="0"/>
            </a:stretch>
          </a:blipFill>
        </p:spPr>
      </p:sp>
      <p:sp>
        <p:nvSpPr>
          <p:cNvPr name="Freeform 19" id="19"/>
          <p:cNvSpPr/>
          <p:nvPr/>
        </p:nvSpPr>
        <p:spPr>
          <a:xfrm flipH="true" flipV="false" rot="0">
            <a:off x="1276215" y="872575"/>
            <a:ext cx="3116204" cy="779051"/>
          </a:xfrm>
          <a:custGeom>
            <a:avLst/>
            <a:gdLst/>
            <a:ahLst/>
            <a:cxnLst/>
            <a:rect r="r" b="b" t="t" l="l"/>
            <a:pathLst>
              <a:path h="779051" w="3116204">
                <a:moveTo>
                  <a:pt x="3116204" y="0"/>
                </a:moveTo>
                <a:lnTo>
                  <a:pt x="0" y="0"/>
                </a:lnTo>
                <a:lnTo>
                  <a:pt x="0" y="779051"/>
                </a:lnTo>
                <a:lnTo>
                  <a:pt x="3116204" y="779051"/>
                </a:lnTo>
                <a:lnTo>
                  <a:pt x="3116204" y="0"/>
                </a:lnTo>
                <a:close/>
              </a:path>
            </a:pathLst>
          </a:custGeom>
          <a:blipFill>
            <a:blip r:embed="rId15"/>
            <a:stretch>
              <a:fillRect l="0" t="0" r="0" b="0"/>
            </a:stretch>
          </a:blipFill>
        </p:spPr>
      </p:sp>
      <p:sp>
        <p:nvSpPr>
          <p:cNvPr name="Freeform 20" id="20"/>
          <p:cNvSpPr/>
          <p:nvPr/>
        </p:nvSpPr>
        <p:spPr>
          <a:xfrm flipH="true" flipV="false" rot="0">
            <a:off x="1269295" y="2020484"/>
            <a:ext cx="3065729" cy="766432"/>
          </a:xfrm>
          <a:custGeom>
            <a:avLst/>
            <a:gdLst/>
            <a:ahLst/>
            <a:cxnLst/>
            <a:rect r="r" b="b" t="t" l="l"/>
            <a:pathLst>
              <a:path h="766432" w="3065729">
                <a:moveTo>
                  <a:pt x="3065729" y="0"/>
                </a:moveTo>
                <a:lnTo>
                  <a:pt x="0" y="0"/>
                </a:lnTo>
                <a:lnTo>
                  <a:pt x="0" y="766433"/>
                </a:lnTo>
                <a:lnTo>
                  <a:pt x="3065729" y="766433"/>
                </a:lnTo>
                <a:lnTo>
                  <a:pt x="3065729" y="0"/>
                </a:lnTo>
                <a:close/>
              </a:path>
            </a:pathLst>
          </a:custGeom>
          <a:blipFill>
            <a:blip r:embed="rId16"/>
            <a:stretch>
              <a:fillRect l="0" t="0" r="0" b="0"/>
            </a:stretch>
          </a:blipFill>
        </p:spPr>
      </p:sp>
      <p:sp>
        <p:nvSpPr>
          <p:cNvPr name="Freeform 21" id="21"/>
          <p:cNvSpPr/>
          <p:nvPr/>
        </p:nvSpPr>
        <p:spPr>
          <a:xfrm flipH="false" flipV="false" rot="0">
            <a:off x="3444672" y="739591"/>
            <a:ext cx="1062474" cy="907087"/>
          </a:xfrm>
          <a:custGeom>
            <a:avLst/>
            <a:gdLst/>
            <a:ahLst/>
            <a:cxnLst/>
            <a:rect r="r" b="b" t="t" l="l"/>
            <a:pathLst>
              <a:path h="907087" w="1062474">
                <a:moveTo>
                  <a:pt x="0" y="0"/>
                </a:moveTo>
                <a:lnTo>
                  <a:pt x="1062474" y="0"/>
                </a:lnTo>
                <a:lnTo>
                  <a:pt x="1062474" y="907087"/>
                </a:lnTo>
                <a:lnTo>
                  <a:pt x="0" y="907087"/>
                </a:lnTo>
                <a:lnTo>
                  <a:pt x="0" y="0"/>
                </a:lnTo>
                <a:close/>
              </a:path>
            </a:pathLst>
          </a:custGeom>
          <a:blipFill>
            <a:blip r:embed="rId9"/>
            <a:stretch>
              <a:fillRect l="0" t="0" r="0" b="0"/>
            </a:stretch>
          </a:blipFill>
        </p:spPr>
      </p:sp>
      <p:sp>
        <p:nvSpPr>
          <p:cNvPr name="Freeform 22" id="22"/>
          <p:cNvSpPr/>
          <p:nvPr/>
        </p:nvSpPr>
        <p:spPr>
          <a:xfrm flipH="false" flipV="false" rot="0">
            <a:off x="3444672" y="1931704"/>
            <a:ext cx="1062474" cy="907087"/>
          </a:xfrm>
          <a:custGeom>
            <a:avLst/>
            <a:gdLst/>
            <a:ahLst/>
            <a:cxnLst/>
            <a:rect r="r" b="b" t="t" l="l"/>
            <a:pathLst>
              <a:path h="907087" w="1062474">
                <a:moveTo>
                  <a:pt x="0" y="0"/>
                </a:moveTo>
                <a:lnTo>
                  <a:pt x="1062474" y="0"/>
                </a:lnTo>
                <a:lnTo>
                  <a:pt x="1062474" y="907088"/>
                </a:lnTo>
                <a:lnTo>
                  <a:pt x="0" y="907088"/>
                </a:lnTo>
                <a:lnTo>
                  <a:pt x="0" y="0"/>
                </a:lnTo>
                <a:close/>
              </a:path>
            </a:pathLst>
          </a:custGeom>
          <a:blipFill>
            <a:blip r:embed="rId9"/>
            <a:stretch>
              <a:fillRect l="0" t="0" r="0" b="0"/>
            </a:stretch>
          </a:blipFill>
        </p:spPr>
      </p:sp>
      <p:grpSp>
        <p:nvGrpSpPr>
          <p:cNvPr name="Group 23" id="23"/>
          <p:cNvGrpSpPr/>
          <p:nvPr/>
        </p:nvGrpSpPr>
        <p:grpSpPr>
          <a:xfrm rot="0">
            <a:off x="8079830" y="7282344"/>
            <a:ext cx="1800715" cy="1658319"/>
            <a:chOff x="0" y="0"/>
            <a:chExt cx="2400953" cy="2211092"/>
          </a:xfrm>
        </p:grpSpPr>
        <p:grpSp>
          <p:nvGrpSpPr>
            <p:cNvPr name="Group 24" id="24"/>
            <p:cNvGrpSpPr/>
            <p:nvPr/>
          </p:nvGrpSpPr>
          <p:grpSpPr>
            <a:xfrm rot="0">
              <a:off x="1112911" y="1175607"/>
              <a:ext cx="841129" cy="841129"/>
              <a:chOff x="0" y="0"/>
              <a:chExt cx="812800" cy="812800"/>
            </a:xfrm>
          </p:grpSpPr>
          <p:sp>
            <p:nvSpPr>
              <p:cNvPr name="Freeform 25" id="2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9F4DA"/>
              </a:solidFill>
            </p:spPr>
          </p:sp>
          <p:sp>
            <p:nvSpPr>
              <p:cNvPr name="TextBox 26" id="26"/>
              <p:cNvSpPr txBox="true"/>
              <p:nvPr/>
            </p:nvSpPr>
            <p:spPr>
              <a:xfrm>
                <a:off x="76200" y="0"/>
                <a:ext cx="660400" cy="736600"/>
              </a:xfrm>
              <a:prstGeom prst="rect">
                <a:avLst/>
              </a:prstGeom>
            </p:spPr>
            <p:txBody>
              <a:bodyPr anchor="ctr" rtlCol="false" tIns="50800" lIns="50800" bIns="50800" rIns="50800"/>
              <a:lstStyle/>
              <a:p>
                <a:pPr algn="ctr">
                  <a:lnSpc>
                    <a:spcPts val="2659"/>
                  </a:lnSpc>
                </a:pPr>
              </a:p>
            </p:txBody>
          </p:sp>
        </p:grpSp>
        <p:grpSp>
          <p:nvGrpSpPr>
            <p:cNvPr name="Group 27" id="27"/>
            <p:cNvGrpSpPr/>
            <p:nvPr/>
          </p:nvGrpSpPr>
          <p:grpSpPr>
            <a:xfrm rot="0">
              <a:off x="480820" y="1522425"/>
              <a:ext cx="566714" cy="566714"/>
              <a:chOff x="0" y="0"/>
              <a:chExt cx="812800" cy="812800"/>
            </a:xfrm>
          </p:grpSpPr>
          <p:sp>
            <p:nvSpPr>
              <p:cNvPr name="Freeform 28" id="28"/>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9F4DA"/>
              </a:solidFill>
            </p:spPr>
          </p:sp>
          <p:sp>
            <p:nvSpPr>
              <p:cNvPr name="TextBox 29" id="29"/>
              <p:cNvSpPr txBox="true"/>
              <p:nvPr/>
            </p:nvSpPr>
            <p:spPr>
              <a:xfrm>
                <a:off x="76200" y="0"/>
                <a:ext cx="660400" cy="736600"/>
              </a:xfrm>
              <a:prstGeom prst="rect">
                <a:avLst/>
              </a:prstGeom>
            </p:spPr>
            <p:txBody>
              <a:bodyPr anchor="ctr" rtlCol="false" tIns="50800" lIns="50800" bIns="50800" rIns="50800"/>
              <a:lstStyle/>
              <a:p>
                <a:pPr algn="ctr">
                  <a:lnSpc>
                    <a:spcPts val="2659"/>
                  </a:lnSpc>
                </a:pPr>
              </a:p>
            </p:txBody>
          </p:sp>
        </p:grpSp>
        <p:grpSp>
          <p:nvGrpSpPr>
            <p:cNvPr name="Group 30" id="30"/>
            <p:cNvGrpSpPr/>
            <p:nvPr/>
          </p:nvGrpSpPr>
          <p:grpSpPr>
            <a:xfrm rot="0">
              <a:off x="197463" y="1175607"/>
              <a:ext cx="566714" cy="566714"/>
              <a:chOff x="0" y="0"/>
              <a:chExt cx="812800" cy="812800"/>
            </a:xfrm>
          </p:grpSpPr>
          <p:sp>
            <p:nvSpPr>
              <p:cNvPr name="Freeform 31" id="31"/>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9F4DA"/>
              </a:solidFill>
            </p:spPr>
          </p:sp>
          <p:sp>
            <p:nvSpPr>
              <p:cNvPr name="TextBox 32" id="32"/>
              <p:cNvSpPr txBox="true"/>
              <p:nvPr/>
            </p:nvSpPr>
            <p:spPr>
              <a:xfrm>
                <a:off x="76200" y="0"/>
                <a:ext cx="660400" cy="736600"/>
              </a:xfrm>
              <a:prstGeom prst="rect">
                <a:avLst/>
              </a:prstGeom>
            </p:spPr>
            <p:txBody>
              <a:bodyPr anchor="ctr" rtlCol="false" tIns="50800" lIns="50800" bIns="50800" rIns="50800"/>
              <a:lstStyle/>
              <a:p>
                <a:pPr algn="ctr">
                  <a:lnSpc>
                    <a:spcPts val="2659"/>
                  </a:lnSpc>
                </a:pPr>
              </a:p>
            </p:txBody>
          </p:sp>
        </p:grpSp>
        <p:sp>
          <p:nvSpPr>
            <p:cNvPr name="Freeform 33" id="33"/>
            <p:cNvSpPr/>
            <p:nvPr/>
          </p:nvSpPr>
          <p:spPr>
            <a:xfrm flipH="false" flipV="false" rot="0">
              <a:off x="0" y="0"/>
              <a:ext cx="2400953" cy="2211092"/>
            </a:xfrm>
            <a:custGeom>
              <a:avLst/>
              <a:gdLst/>
              <a:ahLst/>
              <a:cxnLst/>
              <a:rect r="r" b="b" t="t" l="l"/>
              <a:pathLst>
                <a:path h="2211092" w="2400953">
                  <a:moveTo>
                    <a:pt x="0" y="0"/>
                  </a:moveTo>
                  <a:lnTo>
                    <a:pt x="2400953" y="0"/>
                  </a:lnTo>
                  <a:lnTo>
                    <a:pt x="2400953" y="2211092"/>
                  </a:lnTo>
                  <a:lnTo>
                    <a:pt x="0" y="2211092"/>
                  </a:lnTo>
                  <a:lnTo>
                    <a:pt x="0" y="0"/>
                  </a:lnTo>
                  <a:close/>
                </a:path>
              </a:pathLst>
            </a:custGeom>
            <a:blipFill>
              <a:blip r:embed="rId17"/>
              <a:stretch>
                <a:fillRect l="-128968" t="-258189" r="-405952" b="-35775"/>
              </a:stretch>
            </a:blipFill>
          </p:spPr>
        </p:sp>
      </p:grpSp>
      <p:sp>
        <p:nvSpPr>
          <p:cNvPr name="Freeform 34" id="34"/>
          <p:cNvSpPr/>
          <p:nvPr/>
        </p:nvSpPr>
        <p:spPr>
          <a:xfrm flipH="false" flipV="false" rot="0">
            <a:off x="1302709"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18"/>
            <a:stretch>
              <a:fillRect l="0" t="0" r="0" b="0"/>
            </a:stretch>
          </a:blipFill>
        </p:spPr>
      </p:sp>
      <p:sp>
        <p:nvSpPr>
          <p:cNvPr name="Freeform 35" id="35"/>
          <p:cNvSpPr/>
          <p:nvPr/>
        </p:nvSpPr>
        <p:spPr>
          <a:xfrm flipH="false" flipV="false" rot="0">
            <a:off x="1513835"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18"/>
            <a:stretch>
              <a:fillRect l="0" t="0" r="0" b="0"/>
            </a:stretch>
          </a:blipFill>
        </p:spPr>
      </p:sp>
      <p:sp>
        <p:nvSpPr>
          <p:cNvPr name="Freeform 36" id="36"/>
          <p:cNvSpPr/>
          <p:nvPr/>
        </p:nvSpPr>
        <p:spPr>
          <a:xfrm flipH="false" flipV="false" rot="0">
            <a:off x="1703240" y="2581617"/>
            <a:ext cx="506401" cy="506401"/>
          </a:xfrm>
          <a:custGeom>
            <a:avLst/>
            <a:gdLst/>
            <a:ahLst/>
            <a:cxnLst/>
            <a:rect r="r" b="b" t="t" l="l"/>
            <a:pathLst>
              <a:path h="506401" w="506401">
                <a:moveTo>
                  <a:pt x="0" y="0"/>
                </a:moveTo>
                <a:lnTo>
                  <a:pt x="506401" y="0"/>
                </a:lnTo>
                <a:lnTo>
                  <a:pt x="506401" y="506400"/>
                </a:lnTo>
                <a:lnTo>
                  <a:pt x="0" y="506400"/>
                </a:lnTo>
                <a:lnTo>
                  <a:pt x="0" y="0"/>
                </a:lnTo>
                <a:close/>
              </a:path>
            </a:pathLst>
          </a:custGeom>
          <a:blipFill>
            <a:blip r:embed="rId18"/>
            <a:stretch>
              <a:fillRect l="0" t="0" r="0" b="0"/>
            </a:stretch>
          </a:blipFill>
        </p:spPr>
      </p:sp>
      <p:sp>
        <p:nvSpPr>
          <p:cNvPr name="Freeform 37" id="37"/>
          <p:cNvSpPr/>
          <p:nvPr/>
        </p:nvSpPr>
        <p:spPr>
          <a:xfrm flipH="false" flipV="false" rot="0">
            <a:off x="1908816"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18"/>
            <a:stretch>
              <a:fillRect l="0" t="0" r="0" b="0"/>
            </a:stretch>
          </a:blipFill>
        </p:spPr>
      </p:sp>
      <p:sp>
        <p:nvSpPr>
          <p:cNvPr name="Freeform 38" id="38"/>
          <p:cNvSpPr/>
          <p:nvPr/>
        </p:nvSpPr>
        <p:spPr>
          <a:xfrm flipH="false" flipV="false" rot="0">
            <a:off x="12301266" y="7356729"/>
            <a:ext cx="1210436" cy="1559829"/>
          </a:xfrm>
          <a:custGeom>
            <a:avLst/>
            <a:gdLst/>
            <a:ahLst/>
            <a:cxnLst/>
            <a:rect r="r" b="b" t="t" l="l"/>
            <a:pathLst>
              <a:path h="1559829" w="1210436">
                <a:moveTo>
                  <a:pt x="0" y="0"/>
                </a:moveTo>
                <a:lnTo>
                  <a:pt x="1210436" y="0"/>
                </a:lnTo>
                <a:lnTo>
                  <a:pt x="1210436" y="1559829"/>
                </a:lnTo>
                <a:lnTo>
                  <a:pt x="0" y="1559829"/>
                </a:lnTo>
                <a:lnTo>
                  <a:pt x="0" y="0"/>
                </a:lnTo>
                <a:close/>
              </a:path>
            </a:pathLst>
          </a:custGeom>
          <a:blipFill>
            <a:blip r:embed="rId19"/>
            <a:stretch>
              <a:fillRect l="0" t="0" r="-156664" b="-18259"/>
            </a:stretch>
          </a:blipFill>
        </p:spPr>
      </p:sp>
      <p:sp>
        <p:nvSpPr>
          <p:cNvPr name="Freeform 39" id="39"/>
          <p:cNvSpPr/>
          <p:nvPr/>
        </p:nvSpPr>
        <p:spPr>
          <a:xfrm flipH="false" flipV="false" rot="0">
            <a:off x="5380302" y="5263320"/>
            <a:ext cx="1629408" cy="767858"/>
          </a:xfrm>
          <a:custGeom>
            <a:avLst/>
            <a:gdLst/>
            <a:ahLst/>
            <a:cxnLst/>
            <a:rect r="r" b="b" t="t" l="l"/>
            <a:pathLst>
              <a:path h="767858" w="1629408">
                <a:moveTo>
                  <a:pt x="0" y="0"/>
                </a:moveTo>
                <a:lnTo>
                  <a:pt x="1629408" y="0"/>
                </a:lnTo>
                <a:lnTo>
                  <a:pt x="1629408" y="767858"/>
                </a:lnTo>
                <a:lnTo>
                  <a:pt x="0" y="767858"/>
                </a:lnTo>
                <a:lnTo>
                  <a:pt x="0" y="0"/>
                </a:lnTo>
                <a:close/>
              </a:path>
            </a:pathLst>
          </a:custGeom>
          <a:blipFill>
            <a:blip r:embed="rId3"/>
            <a:stretch>
              <a:fillRect l="0" t="0" r="0" b="0"/>
            </a:stretch>
          </a:blipFill>
        </p:spPr>
      </p:sp>
      <p:sp>
        <p:nvSpPr>
          <p:cNvPr name="Freeform 40" id="40"/>
          <p:cNvSpPr/>
          <p:nvPr/>
        </p:nvSpPr>
        <p:spPr>
          <a:xfrm flipH="false" flipV="false" rot="0">
            <a:off x="2536721" y="4653148"/>
            <a:ext cx="1629408" cy="767858"/>
          </a:xfrm>
          <a:custGeom>
            <a:avLst/>
            <a:gdLst/>
            <a:ahLst/>
            <a:cxnLst/>
            <a:rect r="r" b="b" t="t" l="l"/>
            <a:pathLst>
              <a:path h="767858" w="1629408">
                <a:moveTo>
                  <a:pt x="0" y="0"/>
                </a:moveTo>
                <a:lnTo>
                  <a:pt x="1629408" y="0"/>
                </a:lnTo>
                <a:lnTo>
                  <a:pt x="1629408" y="767859"/>
                </a:lnTo>
                <a:lnTo>
                  <a:pt x="0" y="767859"/>
                </a:lnTo>
                <a:lnTo>
                  <a:pt x="0" y="0"/>
                </a:lnTo>
                <a:close/>
              </a:path>
            </a:pathLst>
          </a:custGeom>
          <a:blipFill>
            <a:blip r:embed="rId3"/>
            <a:stretch>
              <a:fillRect l="0" t="0" r="0" b="0"/>
            </a:stretch>
          </a:blipFill>
        </p:spPr>
      </p:sp>
      <p:sp>
        <p:nvSpPr>
          <p:cNvPr name="Freeform 41" id="41"/>
          <p:cNvSpPr/>
          <p:nvPr/>
        </p:nvSpPr>
        <p:spPr>
          <a:xfrm flipH="false" flipV="false" rot="0">
            <a:off x="2099833" y="4109088"/>
            <a:ext cx="2116517" cy="997409"/>
          </a:xfrm>
          <a:custGeom>
            <a:avLst/>
            <a:gdLst/>
            <a:ahLst/>
            <a:cxnLst/>
            <a:rect r="r" b="b" t="t" l="l"/>
            <a:pathLst>
              <a:path h="997409" w="2116517">
                <a:moveTo>
                  <a:pt x="0" y="0"/>
                </a:moveTo>
                <a:lnTo>
                  <a:pt x="2116517" y="0"/>
                </a:lnTo>
                <a:lnTo>
                  <a:pt x="2116517" y="997408"/>
                </a:lnTo>
                <a:lnTo>
                  <a:pt x="0" y="997408"/>
                </a:lnTo>
                <a:lnTo>
                  <a:pt x="0" y="0"/>
                </a:lnTo>
                <a:close/>
              </a:path>
            </a:pathLst>
          </a:custGeom>
          <a:blipFill>
            <a:blip r:embed="rId3"/>
            <a:stretch>
              <a:fillRect l="0" t="0" r="0" b="0"/>
            </a:stretch>
          </a:blipFill>
        </p:spPr>
      </p:sp>
      <p:sp>
        <p:nvSpPr>
          <p:cNvPr name="Freeform 42" id="42"/>
          <p:cNvSpPr/>
          <p:nvPr/>
        </p:nvSpPr>
        <p:spPr>
          <a:xfrm flipH="false" flipV="false" rot="0">
            <a:off x="1093635" y="3634917"/>
            <a:ext cx="3122714" cy="1471579"/>
          </a:xfrm>
          <a:custGeom>
            <a:avLst/>
            <a:gdLst/>
            <a:ahLst/>
            <a:cxnLst/>
            <a:rect r="r" b="b" t="t" l="l"/>
            <a:pathLst>
              <a:path h="1471579" w="3122714">
                <a:moveTo>
                  <a:pt x="0" y="0"/>
                </a:moveTo>
                <a:lnTo>
                  <a:pt x="3122715" y="0"/>
                </a:lnTo>
                <a:lnTo>
                  <a:pt x="3122715" y="1471579"/>
                </a:lnTo>
                <a:lnTo>
                  <a:pt x="0" y="1471579"/>
                </a:lnTo>
                <a:lnTo>
                  <a:pt x="0" y="0"/>
                </a:lnTo>
                <a:close/>
              </a:path>
            </a:pathLst>
          </a:custGeom>
          <a:blipFill>
            <a:blip r:embed="rId3"/>
            <a:stretch>
              <a:fillRect l="0" t="0" r="0" b="0"/>
            </a:stretch>
          </a:blipFill>
        </p:spPr>
      </p:sp>
      <p:sp>
        <p:nvSpPr>
          <p:cNvPr name="Freeform 43" id="43"/>
          <p:cNvSpPr/>
          <p:nvPr/>
        </p:nvSpPr>
        <p:spPr>
          <a:xfrm flipH="false" flipV="false" rot="0">
            <a:off x="3975909" y="5394963"/>
            <a:ext cx="3890283" cy="3146266"/>
          </a:xfrm>
          <a:custGeom>
            <a:avLst/>
            <a:gdLst/>
            <a:ahLst/>
            <a:cxnLst/>
            <a:rect r="r" b="b" t="t" l="l"/>
            <a:pathLst>
              <a:path h="3146266" w="3890283">
                <a:moveTo>
                  <a:pt x="0" y="0"/>
                </a:moveTo>
                <a:lnTo>
                  <a:pt x="3890283" y="0"/>
                </a:lnTo>
                <a:lnTo>
                  <a:pt x="3890283" y="3146266"/>
                </a:lnTo>
                <a:lnTo>
                  <a:pt x="0" y="3146266"/>
                </a:lnTo>
                <a:lnTo>
                  <a:pt x="0" y="0"/>
                </a:lnTo>
                <a:close/>
              </a:path>
            </a:pathLst>
          </a:custGeom>
          <a:blipFill>
            <a:blip r:embed="rId20"/>
            <a:stretch>
              <a:fillRect l="0" t="0" r="0" b="0"/>
            </a:stretch>
          </a:blipFill>
        </p:spPr>
      </p:sp>
      <p:sp>
        <p:nvSpPr>
          <p:cNvPr name="TextBox 44" id="44"/>
          <p:cNvSpPr txBox="true"/>
          <p:nvPr/>
        </p:nvSpPr>
        <p:spPr>
          <a:xfrm rot="0">
            <a:off x="4125127" y="6396235"/>
            <a:ext cx="3533616" cy="1475101"/>
          </a:xfrm>
          <a:prstGeom prst="rect">
            <a:avLst/>
          </a:prstGeom>
        </p:spPr>
        <p:txBody>
          <a:bodyPr anchor="t" rtlCol="false" tIns="0" lIns="0" bIns="0" rIns="0">
            <a:spAutoFit/>
          </a:bodyPr>
          <a:lstStyle/>
          <a:p>
            <a:pPr algn="ctr">
              <a:lnSpc>
                <a:spcPts val="2910"/>
              </a:lnSpc>
            </a:pPr>
            <a:r>
              <a:rPr lang="en-US" sz="2188">
                <a:solidFill>
                  <a:srgbClr val="000000"/>
                </a:solidFill>
                <a:latin typeface="Press Start 2P"/>
                <a:ea typeface="Press Start 2P"/>
                <a:cs typeface="Press Start 2P"/>
                <a:sym typeface="Press Start 2P"/>
              </a:rPr>
              <a:t>Raccoon</a:t>
            </a:r>
            <a:r>
              <a:rPr lang="en-US" sz="2188">
                <a:solidFill>
                  <a:srgbClr val="000000"/>
                </a:solidFill>
                <a:latin typeface="Press Start 2P"/>
                <a:ea typeface="Press Start 2P"/>
                <a:cs typeface="Press Start 2P"/>
                <a:sym typeface="Press Start 2P"/>
              </a:rPr>
              <a:t> </a:t>
            </a:r>
          </a:p>
          <a:p>
            <a:pPr algn="ctr">
              <a:lnSpc>
                <a:spcPts val="2910"/>
              </a:lnSpc>
            </a:pPr>
            <a:r>
              <a:rPr lang="en-US" sz="2188">
                <a:solidFill>
                  <a:srgbClr val="000000"/>
                </a:solidFill>
                <a:latin typeface="Press Start 2P"/>
                <a:ea typeface="Press Start 2P"/>
                <a:cs typeface="Press Start 2P"/>
                <a:sym typeface="Press Start 2P"/>
              </a:rPr>
              <a:t>spots another cigarette</a:t>
            </a:r>
          </a:p>
        </p:txBody>
      </p:sp>
      <p:grpSp>
        <p:nvGrpSpPr>
          <p:cNvPr name="Group 45" id="45"/>
          <p:cNvGrpSpPr/>
          <p:nvPr/>
        </p:nvGrpSpPr>
        <p:grpSpPr>
          <a:xfrm rot="0">
            <a:off x="137570" y="1760978"/>
            <a:ext cx="1077814" cy="1077814"/>
            <a:chOff x="0" y="0"/>
            <a:chExt cx="812800" cy="812800"/>
          </a:xfrm>
        </p:grpSpPr>
        <p:sp>
          <p:nvSpPr>
            <p:cNvPr name="Freeform 46" id="4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4C301"/>
            </a:solidFill>
          </p:spPr>
        </p:sp>
        <p:sp>
          <p:nvSpPr>
            <p:cNvPr name="TextBox 47" id="47"/>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grpSp>
        <p:nvGrpSpPr>
          <p:cNvPr name="Group 48" id="48"/>
          <p:cNvGrpSpPr/>
          <p:nvPr/>
        </p:nvGrpSpPr>
        <p:grpSpPr>
          <a:xfrm rot="0">
            <a:off x="137570" y="489793"/>
            <a:ext cx="1077814" cy="1077814"/>
            <a:chOff x="0" y="0"/>
            <a:chExt cx="812800" cy="812800"/>
          </a:xfrm>
        </p:grpSpPr>
        <p:sp>
          <p:nvSpPr>
            <p:cNvPr name="Freeform 49" id="4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F1717"/>
            </a:solidFill>
          </p:spPr>
        </p:sp>
        <p:sp>
          <p:nvSpPr>
            <p:cNvPr name="TextBox 50" id="50"/>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sp>
        <p:nvSpPr>
          <p:cNvPr name="Freeform 51" id="51"/>
          <p:cNvSpPr/>
          <p:nvPr/>
        </p:nvSpPr>
        <p:spPr>
          <a:xfrm flipH="false" flipV="false" rot="0">
            <a:off x="227241" y="419750"/>
            <a:ext cx="978603" cy="1058050"/>
          </a:xfrm>
          <a:custGeom>
            <a:avLst/>
            <a:gdLst/>
            <a:ahLst/>
            <a:cxnLst/>
            <a:rect r="r" b="b" t="t" l="l"/>
            <a:pathLst>
              <a:path h="1058050" w="978603">
                <a:moveTo>
                  <a:pt x="0" y="0"/>
                </a:moveTo>
                <a:lnTo>
                  <a:pt x="978602" y="0"/>
                </a:lnTo>
                <a:lnTo>
                  <a:pt x="978602" y="1058050"/>
                </a:lnTo>
                <a:lnTo>
                  <a:pt x="0" y="1058050"/>
                </a:lnTo>
                <a:lnTo>
                  <a:pt x="0" y="0"/>
                </a:lnTo>
                <a:close/>
              </a:path>
            </a:pathLst>
          </a:custGeom>
          <a:blipFill>
            <a:blip r:embed="rId21"/>
            <a:stretch>
              <a:fillRect l="-131760" t="0" r="-7499" b="-85695"/>
            </a:stretch>
          </a:blipFill>
        </p:spPr>
      </p:sp>
      <p:sp>
        <p:nvSpPr>
          <p:cNvPr name="Freeform 52" id="52"/>
          <p:cNvSpPr/>
          <p:nvPr/>
        </p:nvSpPr>
        <p:spPr>
          <a:xfrm flipH="false" flipV="false" rot="0">
            <a:off x="175670" y="1760978"/>
            <a:ext cx="932081" cy="974554"/>
          </a:xfrm>
          <a:custGeom>
            <a:avLst/>
            <a:gdLst/>
            <a:ahLst/>
            <a:cxnLst/>
            <a:rect r="r" b="b" t="t" l="l"/>
            <a:pathLst>
              <a:path h="974554" w="932081">
                <a:moveTo>
                  <a:pt x="0" y="0"/>
                </a:moveTo>
                <a:lnTo>
                  <a:pt x="932081" y="0"/>
                </a:lnTo>
                <a:lnTo>
                  <a:pt x="932081" y="974553"/>
                </a:lnTo>
                <a:lnTo>
                  <a:pt x="0" y="974553"/>
                </a:lnTo>
                <a:lnTo>
                  <a:pt x="0" y="0"/>
                </a:lnTo>
                <a:close/>
              </a:path>
            </a:pathLst>
          </a:custGeom>
          <a:blipFill>
            <a:blip r:embed="rId22"/>
            <a:stretch>
              <a:fillRect l="-6761" t="0" r="-124616" b="-85695"/>
            </a:stretch>
          </a:blipFill>
        </p:spPr>
      </p:sp>
    </p:spTree>
  </p:cSld>
  <p:clrMapOvr>
    <a:masterClrMapping/>
  </p:clrMapOvr>
</p:sld>
</file>

<file path=ppt/slides/slide17.xml><?xml version="1.0" encoding="utf-8"?>
<p:sld xmlns:p="http://schemas.openxmlformats.org/presentationml/2006/main" xmlns:a="http://schemas.openxmlformats.org/drawingml/2006/main" xmlns:r="http://schemas.openxmlformats.org/officeDocument/2006/relationships">
  <p:cSld>
    <p:bg>
      <p:bgPr>
        <a:solidFill>
          <a:srgbClr val="C7EAF4"/>
        </a:solidFill>
      </p:bgPr>
    </p:bg>
    <p:spTree>
      <p:nvGrpSpPr>
        <p:cNvPr id="1" name=""/>
        <p:cNvGrpSpPr/>
        <p:nvPr/>
      </p:nvGrpSpPr>
      <p:grpSpPr>
        <a:xfrm>
          <a:off x="0" y="0"/>
          <a:ext cx="0" cy="0"/>
          <a:chOff x="0" y="0"/>
          <a:chExt cx="0" cy="0"/>
        </a:xfrm>
      </p:grpSpPr>
      <p:sp>
        <p:nvSpPr>
          <p:cNvPr name="Freeform 2" id="2"/>
          <p:cNvSpPr/>
          <p:nvPr/>
        </p:nvSpPr>
        <p:spPr>
          <a:xfrm flipH="false" flipV="false" rot="0">
            <a:off x="2536721" y="4653148"/>
            <a:ext cx="1629408" cy="767858"/>
          </a:xfrm>
          <a:custGeom>
            <a:avLst/>
            <a:gdLst/>
            <a:ahLst/>
            <a:cxnLst/>
            <a:rect r="r" b="b" t="t" l="l"/>
            <a:pathLst>
              <a:path h="767858" w="1629408">
                <a:moveTo>
                  <a:pt x="0" y="0"/>
                </a:moveTo>
                <a:lnTo>
                  <a:pt x="1629408" y="0"/>
                </a:lnTo>
                <a:lnTo>
                  <a:pt x="1629408" y="767859"/>
                </a:lnTo>
                <a:lnTo>
                  <a:pt x="0" y="767859"/>
                </a:lnTo>
                <a:lnTo>
                  <a:pt x="0" y="0"/>
                </a:lnTo>
                <a:close/>
              </a:path>
            </a:pathLst>
          </a:custGeom>
          <a:blipFill>
            <a:blip r:embed="rId3"/>
            <a:stretch>
              <a:fillRect l="0" t="0" r="0" b="0"/>
            </a:stretch>
          </a:blipFill>
        </p:spPr>
      </p:sp>
      <p:sp>
        <p:nvSpPr>
          <p:cNvPr name="Freeform 3" id="3"/>
          <p:cNvSpPr/>
          <p:nvPr/>
        </p:nvSpPr>
        <p:spPr>
          <a:xfrm flipH="false" flipV="false" rot="0">
            <a:off x="2099833" y="4109088"/>
            <a:ext cx="2116517" cy="997409"/>
          </a:xfrm>
          <a:custGeom>
            <a:avLst/>
            <a:gdLst/>
            <a:ahLst/>
            <a:cxnLst/>
            <a:rect r="r" b="b" t="t" l="l"/>
            <a:pathLst>
              <a:path h="997409" w="2116517">
                <a:moveTo>
                  <a:pt x="0" y="0"/>
                </a:moveTo>
                <a:lnTo>
                  <a:pt x="2116517" y="0"/>
                </a:lnTo>
                <a:lnTo>
                  <a:pt x="2116517" y="997408"/>
                </a:lnTo>
                <a:lnTo>
                  <a:pt x="0" y="997408"/>
                </a:lnTo>
                <a:lnTo>
                  <a:pt x="0" y="0"/>
                </a:lnTo>
                <a:close/>
              </a:path>
            </a:pathLst>
          </a:custGeom>
          <a:blipFill>
            <a:blip r:embed="rId3"/>
            <a:stretch>
              <a:fillRect l="0" t="0" r="0" b="0"/>
            </a:stretch>
          </a:blipFill>
        </p:spPr>
      </p:sp>
      <p:sp>
        <p:nvSpPr>
          <p:cNvPr name="Freeform 4" id="4"/>
          <p:cNvSpPr/>
          <p:nvPr/>
        </p:nvSpPr>
        <p:spPr>
          <a:xfrm flipH="false" flipV="false" rot="0">
            <a:off x="1093635" y="3634917"/>
            <a:ext cx="3122714" cy="1471579"/>
          </a:xfrm>
          <a:custGeom>
            <a:avLst/>
            <a:gdLst/>
            <a:ahLst/>
            <a:cxnLst/>
            <a:rect r="r" b="b" t="t" l="l"/>
            <a:pathLst>
              <a:path h="1471579" w="3122714">
                <a:moveTo>
                  <a:pt x="0" y="0"/>
                </a:moveTo>
                <a:lnTo>
                  <a:pt x="3122715" y="0"/>
                </a:lnTo>
                <a:lnTo>
                  <a:pt x="3122715" y="1471579"/>
                </a:lnTo>
                <a:lnTo>
                  <a:pt x="0" y="1471579"/>
                </a:lnTo>
                <a:lnTo>
                  <a:pt x="0" y="0"/>
                </a:lnTo>
                <a:close/>
              </a:path>
            </a:pathLst>
          </a:custGeom>
          <a:blipFill>
            <a:blip r:embed="rId3"/>
            <a:stretch>
              <a:fillRect l="0" t="0" r="0" b="0"/>
            </a:stretch>
          </a:blipFill>
        </p:spPr>
      </p:sp>
      <p:sp>
        <p:nvSpPr>
          <p:cNvPr name="Freeform 5" id="5"/>
          <p:cNvSpPr/>
          <p:nvPr/>
        </p:nvSpPr>
        <p:spPr>
          <a:xfrm flipH="false" flipV="false" rot="0">
            <a:off x="5380302" y="5263320"/>
            <a:ext cx="1629408" cy="767858"/>
          </a:xfrm>
          <a:custGeom>
            <a:avLst/>
            <a:gdLst/>
            <a:ahLst/>
            <a:cxnLst/>
            <a:rect r="r" b="b" t="t" l="l"/>
            <a:pathLst>
              <a:path h="767858" w="1629408">
                <a:moveTo>
                  <a:pt x="0" y="0"/>
                </a:moveTo>
                <a:lnTo>
                  <a:pt x="1629408" y="0"/>
                </a:lnTo>
                <a:lnTo>
                  <a:pt x="1629408" y="767858"/>
                </a:lnTo>
                <a:lnTo>
                  <a:pt x="0" y="767858"/>
                </a:lnTo>
                <a:lnTo>
                  <a:pt x="0" y="0"/>
                </a:lnTo>
                <a:close/>
              </a:path>
            </a:pathLst>
          </a:custGeom>
          <a:blipFill>
            <a:blip r:embed="rId3"/>
            <a:stretch>
              <a:fillRect l="0" t="0" r="0" b="0"/>
            </a:stretch>
          </a:blipFill>
        </p:spPr>
      </p:sp>
      <p:sp>
        <p:nvSpPr>
          <p:cNvPr name="Freeform 6" id="6"/>
          <p:cNvSpPr/>
          <p:nvPr/>
        </p:nvSpPr>
        <p:spPr>
          <a:xfrm flipH="true" flipV="false" rot="0">
            <a:off x="4401944" y="3872002"/>
            <a:ext cx="3122714" cy="1471579"/>
          </a:xfrm>
          <a:custGeom>
            <a:avLst/>
            <a:gdLst/>
            <a:ahLst/>
            <a:cxnLst/>
            <a:rect r="r" b="b" t="t" l="l"/>
            <a:pathLst>
              <a:path h="1471579" w="3122714">
                <a:moveTo>
                  <a:pt x="3122714" y="0"/>
                </a:moveTo>
                <a:lnTo>
                  <a:pt x="0" y="0"/>
                </a:lnTo>
                <a:lnTo>
                  <a:pt x="0" y="1471579"/>
                </a:lnTo>
                <a:lnTo>
                  <a:pt x="3122714" y="1471579"/>
                </a:lnTo>
                <a:lnTo>
                  <a:pt x="3122714" y="0"/>
                </a:lnTo>
                <a:close/>
              </a:path>
            </a:pathLst>
          </a:custGeom>
          <a:blipFill>
            <a:blip r:embed="rId3"/>
            <a:stretch>
              <a:fillRect l="0" t="0" r="0" b="0"/>
            </a:stretch>
          </a:blipFill>
        </p:spPr>
      </p:sp>
      <p:sp>
        <p:nvSpPr>
          <p:cNvPr name="Freeform 7" id="7"/>
          <p:cNvSpPr/>
          <p:nvPr/>
        </p:nvSpPr>
        <p:spPr>
          <a:xfrm flipH="false" flipV="false" rot="0">
            <a:off x="7434534" y="-1042294"/>
            <a:ext cx="12497725" cy="11501389"/>
          </a:xfrm>
          <a:custGeom>
            <a:avLst/>
            <a:gdLst/>
            <a:ahLst/>
            <a:cxnLst/>
            <a:rect r="r" b="b" t="t" l="l"/>
            <a:pathLst>
              <a:path h="11501389" w="12497725">
                <a:moveTo>
                  <a:pt x="0" y="0"/>
                </a:moveTo>
                <a:lnTo>
                  <a:pt x="12497725" y="0"/>
                </a:lnTo>
                <a:lnTo>
                  <a:pt x="12497725" y="11501389"/>
                </a:lnTo>
                <a:lnTo>
                  <a:pt x="0" y="11501389"/>
                </a:lnTo>
                <a:lnTo>
                  <a:pt x="0" y="0"/>
                </a:lnTo>
                <a:close/>
              </a:path>
            </a:pathLst>
          </a:custGeom>
          <a:blipFill>
            <a:blip r:embed="rId4"/>
            <a:stretch>
              <a:fillRect l="0" t="0" r="0" b="0"/>
            </a:stretch>
          </a:blipFill>
        </p:spPr>
      </p:sp>
      <p:grpSp>
        <p:nvGrpSpPr>
          <p:cNvPr name="Group 8" id="8"/>
          <p:cNvGrpSpPr/>
          <p:nvPr/>
        </p:nvGrpSpPr>
        <p:grpSpPr>
          <a:xfrm rot="0">
            <a:off x="14198417" y="1054145"/>
            <a:ext cx="3205893" cy="3054942"/>
            <a:chOff x="0" y="0"/>
            <a:chExt cx="812800" cy="774529"/>
          </a:xfrm>
        </p:grpSpPr>
        <p:sp>
          <p:nvSpPr>
            <p:cNvPr name="Freeform 9" id="9"/>
            <p:cNvSpPr/>
            <p:nvPr/>
          </p:nvSpPr>
          <p:spPr>
            <a:xfrm flipH="false" flipV="false" rot="0">
              <a:off x="0" y="0"/>
              <a:ext cx="812800" cy="774529"/>
            </a:xfrm>
            <a:custGeom>
              <a:avLst/>
              <a:gdLst/>
              <a:ahLst/>
              <a:cxnLst/>
              <a:rect r="r" b="b" t="t" l="l"/>
              <a:pathLst>
                <a:path h="774529" w="812800">
                  <a:moveTo>
                    <a:pt x="0" y="0"/>
                  </a:moveTo>
                  <a:lnTo>
                    <a:pt x="812800" y="0"/>
                  </a:lnTo>
                  <a:lnTo>
                    <a:pt x="812800" y="774529"/>
                  </a:lnTo>
                  <a:lnTo>
                    <a:pt x="0" y="774529"/>
                  </a:lnTo>
                  <a:close/>
                </a:path>
              </a:pathLst>
            </a:custGeom>
            <a:solidFill>
              <a:srgbClr val="C7EAF4"/>
            </a:solidFill>
          </p:spPr>
        </p:sp>
        <p:sp>
          <p:nvSpPr>
            <p:cNvPr name="TextBox 10" id="10"/>
            <p:cNvSpPr txBox="true"/>
            <p:nvPr/>
          </p:nvSpPr>
          <p:spPr>
            <a:xfrm>
              <a:off x="0" y="-76200"/>
              <a:ext cx="812800" cy="850729"/>
            </a:xfrm>
            <a:prstGeom prst="rect">
              <a:avLst/>
            </a:prstGeom>
          </p:spPr>
          <p:txBody>
            <a:bodyPr anchor="ctr" rtlCol="false" tIns="50800" lIns="50800" bIns="50800" rIns="50800"/>
            <a:lstStyle/>
            <a:p>
              <a:pPr algn="ctr">
                <a:lnSpc>
                  <a:spcPts val="2659"/>
                </a:lnSpc>
              </a:pPr>
            </a:p>
          </p:txBody>
        </p:sp>
      </p:grpSp>
      <p:sp>
        <p:nvSpPr>
          <p:cNvPr name="Freeform 11" id="11"/>
          <p:cNvSpPr/>
          <p:nvPr/>
        </p:nvSpPr>
        <p:spPr>
          <a:xfrm flipH="false" flipV="false" rot="0">
            <a:off x="15096830" y="1054145"/>
            <a:ext cx="2187403" cy="3141692"/>
          </a:xfrm>
          <a:custGeom>
            <a:avLst/>
            <a:gdLst/>
            <a:ahLst/>
            <a:cxnLst/>
            <a:rect r="r" b="b" t="t" l="l"/>
            <a:pathLst>
              <a:path h="3141692" w="2187403">
                <a:moveTo>
                  <a:pt x="0" y="0"/>
                </a:moveTo>
                <a:lnTo>
                  <a:pt x="2187404" y="0"/>
                </a:lnTo>
                <a:lnTo>
                  <a:pt x="2187404" y="3141693"/>
                </a:lnTo>
                <a:lnTo>
                  <a:pt x="0" y="3141693"/>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12" id="12"/>
          <p:cNvSpPr/>
          <p:nvPr/>
        </p:nvSpPr>
        <p:spPr>
          <a:xfrm flipH="false" flipV="false" rot="0">
            <a:off x="6457211" y="316574"/>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13" id="13"/>
          <p:cNvSpPr/>
          <p:nvPr/>
        </p:nvSpPr>
        <p:spPr>
          <a:xfrm flipH="false" flipV="false" rot="0">
            <a:off x="10196428" y="1226851"/>
            <a:ext cx="1130619" cy="965266"/>
          </a:xfrm>
          <a:custGeom>
            <a:avLst/>
            <a:gdLst/>
            <a:ahLst/>
            <a:cxnLst/>
            <a:rect r="r" b="b" t="t" l="l"/>
            <a:pathLst>
              <a:path h="965266" w="1130619">
                <a:moveTo>
                  <a:pt x="0" y="0"/>
                </a:moveTo>
                <a:lnTo>
                  <a:pt x="1130619" y="0"/>
                </a:lnTo>
                <a:lnTo>
                  <a:pt x="1130619" y="965266"/>
                </a:lnTo>
                <a:lnTo>
                  <a:pt x="0" y="965266"/>
                </a:lnTo>
                <a:lnTo>
                  <a:pt x="0" y="0"/>
                </a:lnTo>
                <a:close/>
              </a:path>
            </a:pathLst>
          </a:custGeom>
          <a:blipFill>
            <a:blip r:embed="rId9"/>
            <a:stretch>
              <a:fillRect l="0" t="0" r="0" b="0"/>
            </a:stretch>
          </a:blipFill>
        </p:spPr>
      </p:sp>
      <p:sp>
        <p:nvSpPr>
          <p:cNvPr name="Freeform 14" id="14"/>
          <p:cNvSpPr/>
          <p:nvPr/>
        </p:nvSpPr>
        <p:spPr>
          <a:xfrm flipH="false" flipV="false" rot="0">
            <a:off x="-19102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5" id="15"/>
          <p:cNvSpPr/>
          <p:nvPr/>
        </p:nvSpPr>
        <p:spPr>
          <a:xfrm flipH="false" flipV="false" rot="0">
            <a:off x="775564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6" id="16"/>
          <p:cNvSpPr/>
          <p:nvPr/>
        </p:nvSpPr>
        <p:spPr>
          <a:xfrm flipH="false" flipV="false" rot="0">
            <a:off x="1555229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7" id="17"/>
          <p:cNvSpPr/>
          <p:nvPr/>
        </p:nvSpPr>
        <p:spPr>
          <a:xfrm flipH="false" flipV="false" rot="0">
            <a:off x="5022216" y="6049732"/>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12"/>
            <a:stretch>
              <a:fillRect l="0" t="0" r="0" b="0"/>
            </a:stretch>
          </a:blipFill>
        </p:spPr>
      </p:sp>
      <p:sp>
        <p:nvSpPr>
          <p:cNvPr name="Freeform 18" id="18"/>
          <p:cNvSpPr/>
          <p:nvPr/>
        </p:nvSpPr>
        <p:spPr>
          <a:xfrm flipH="false" flipV="false" rot="0">
            <a:off x="1809110" y="6068374"/>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12"/>
            <a:stretch>
              <a:fillRect l="0" t="0" r="0" b="0"/>
            </a:stretch>
          </a:blipFill>
        </p:spPr>
      </p:sp>
      <p:sp>
        <p:nvSpPr>
          <p:cNvPr name="Freeform 19" id="19"/>
          <p:cNvSpPr/>
          <p:nvPr/>
        </p:nvSpPr>
        <p:spPr>
          <a:xfrm flipH="true" flipV="false" rot="0">
            <a:off x="1278820" y="2020484"/>
            <a:ext cx="3065729" cy="766432"/>
          </a:xfrm>
          <a:custGeom>
            <a:avLst/>
            <a:gdLst/>
            <a:ahLst/>
            <a:cxnLst/>
            <a:rect r="r" b="b" t="t" l="l"/>
            <a:pathLst>
              <a:path h="766432" w="3065729">
                <a:moveTo>
                  <a:pt x="3065729" y="0"/>
                </a:moveTo>
                <a:lnTo>
                  <a:pt x="0" y="0"/>
                </a:lnTo>
                <a:lnTo>
                  <a:pt x="0" y="766433"/>
                </a:lnTo>
                <a:lnTo>
                  <a:pt x="3065729" y="766433"/>
                </a:lnTo>
                <a:lnTo>
                  <a:pt x="3065729" y="0"/>
                </a:lnTo>
                <a:close/>
              </a:path>
            </a:pathLst>
          </a:custGeom>
          <a:blipFill>
            <a:blip r:embed="rId13"/>
            <a:stretch>
              <a:fillRect l="0" t="0" r="0" b="0"/>
            </a:stretch>
          </a:blipFill>
        </p:spPr>
      </p:sp>
      <p:sp>
        <p:nvSpPr>
          <p:cNvPr name="Freeform 20" id="20"/>
          <p:cNvSpPr/>
          <p:nvPr/>
        </p:nvSpPr>
        <p:spPr>
          <a:xfrm flipH="false" flipV="false" rot="0">
            <a:off x="3444672" y="1931704"/>
            <a:ext cx="1062474" cy="907087"/>
          </a:xfrm>
          <a:custGeom>
            <a:avLst/>
            <a:gdLst/>
            <a:ahLst/>
            <a:cxnLst/>
            <a:rect r="r" b="b" t="t" l="l"/>
            <a:pathLst>
              <a:path h="907087" w="1062474">
                <a:moveTo>
                  <a:pt x="0" y="0"/>
                </a:moveTo>
                <a:lnTo>
                  <a:pt x="1062474" y="0"/>
                </a:lnTo>
                <a:lnTo>
                  <a:pt x="1062474" y="907088"/>
                </a:lnTo>
                <a:lnTo>
                  <a:pt x="0" y="907088"/>
                </a:lnTo>
                <a:lnTo>
                  <a:pt x="0" y="0"/>
                </a:lnTo>
                <a:close/>
              </a:path>
            </a:pathLst>
          </a:custGeom>
          <a:blipFill>
            <a:blip r:embed="rId9"/>
            <a:stretch>
              <a:fillRect l="0" t="0" r="0" b="0"/>
            </a:stretch>
          </a:blipFill>
        </p:spPr>
      </p:sp>
      <p:sp>
        <p:nvSpPr>
          <p:cNvPr name="Freeform 21" id="21"/>
          <p:cNvSpPr/>
          <p:nvPr/>
        </p:nvSpPr>
        <p:spPr>
          <a:xfrm flipH="false" flipV="false" rot="0">
            <a:off x="4564296" y="1931704"/>
            <a:ext cx="1062474" cy="907087"/>
          </a:xfrm>
          <a:custGeom>
            <a:avLst/>
            <a:gdLst/>
            <a:ahLst/>
            <a:cxnLst/>
            <a:rect r="r" b="b" t="t" l="l"/>
            <a:pathLst>
              <a:path h="907087" w="1062474">
                <a:moveTo>
                  <a:pt x="0" y="0"/>
                </a:moveTo>
                <a:lnTo>
                  <a:pt x="1062474" y="0"/>
                </a:lnTo>
                <a:lnTo>
                  <a:pt x="1062474" y="907088"/>
                </a:lnTo>
                <a:lnTo>
                  <a:pt x="0" y="907088"/>
                </a:lnTo>
                <a:lnTo>
                  <a:pt x="0" y="0"/>
                </a:lnTo>
                <a:close/>
              </a:path>
            </a:pathLst>
          </a:custGeom>
          <a:blipFill>
            <a:blip r:embed="rId9"/>
            <a:stretch>
              <a:fillRect l="0" t="0" r="0" b="0"/>
            </a:stretch>
          </a:blipFill>
        </p:spPr>
      </p:sp>
      <p:sp>
        <p:nvSpPr>
          <p:cNvPr name="Freeform 22" id="22"/>
          <p:cNvSpPr/>
          <p:nvPr/>
        </p:nvSpPr>
        <p:spPr>
          <a:xfrm flipH="false" flipV="false" rot="0">
            <a:off x="1302709"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14"/>
            <a:stretch>
              <a:fillRect l="0" t="0" r="0" b="0"/>
            </a:stretch>
          </a:blipFill>
        </p:spPr>
      </p:sp>
      <p:sp>
        <p:nvSpPr>
          <p:cNvPr name="Freeform 23" id="23"/>
          <p:cNvSpPr/>
          <p:nvPr/>
        </p:nvSpPr>
        <p:spPr>
          <a:xfrm flipH="false" flipV="false" rot="0">
            <a:off x="1513835"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14"/>
            <a:stretch>
              <a:fillRect l="0" t="0" r="0" b="0"/>
            </a:stretch>
          </a:blipFill>
        </p:spPr>
      </p:sp>
      <p:sp>
        <p:nvSpPr>
          <p:cNvPr name="Freeform 24" id="24"/>
          <p:cNvSpPr/>
          <p:nvPr/>
        </p:nvSpPr>
        <p:spPr>
          <a:xfrm flipH="false" flipV="false" rot="0">
            <a:off x="1703240" y="2581617"/>
            <a:ext cx="506401" cy="506401"/>
          </a:xfrm>
          <a:custGeom>
            <a:avLst/>
            <a:gdLst/>
            <a:ahLst/>
            <a:cxnLst/>
            <a:rect r="r" b="b" t="t" l="l"/>
            <a:pathLst>
              <a:path h="506401" w="506401">
                <a:moveTo>
                  <a:pt x="0" y="0"/>
                </a:moveTo>
                <a:lnTo>
                  <a:pt x="506401" y="0"/>
                </a:lnTo>
                <a:lnTo>
                  <a:pt x="506401" y="506400"/>
                </a:lnTo>
                <a:lnTo>
                  <a:pt x="0" y="506400"/>
                </a:lnTo>
                <a:lnTo>
                  <a:pt x="0" y="0"/>
                </a:lnTo>
                <a:close/>
              </a:path>
            </a:pathLst>
          </a:custGeom>
          <a:blipFill>
            <a:blip r:embed="rId14"/>
            <a:stretch>
              <a:fillRect l="0" t="0" r="0" b="0"/>
            </a:stretch>
          </a:blipFill>
        </p:spPr>
      </p:sp>
      <p:sp>
        <p:nvSpPr>
          <p:cNvPr name="Freeform 25" id="25"/>
          <p:cNvSpPr/>
          <p:nvPr/>
        </p:nvSpPr>
        <p:spPr>
          <a:xfrm flipH="false" flipV="false" rot="0">
            <a:off x="1908816"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14"/>
            <a:stretch>
              <a:fillRect l="0" t="0" r="0" b="0"/>
            </a:stretch>
          </a:blipFill>
        </p:spPr>
      </p:sp>
      <p:sp>
        <p:nvSpPr>
          <p:cNvPr name="Freeform 26" id="26"/>
          <p:cNvSpPr/>
          <p:nvPr/>
        </p:nvSpPr>
        <p:spPr>
          <a:xfrm flipH="false" flipV="false" rot="0">
            <a:off x="15096830" y="-384443"/>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27" id="27"/>
          <p:cNvSpPr/>
          <p:nvPr/>
        </p:nvSpPr>
        <p:spPr>
          <a:xfrm flipH="false" flipV="false" rot="0">
            <a:off x="11581906" y="7218067"/>
            <a:ext cx="2101490" cy="1647510"/>
          </a:xfrm>
          <a:custGeom>
            <a:avLst/>
            <a:gdLst/>
            <a:ahLst/>
            <a:cxnLst/>
            <a:rect r="r" b="b" t="t" l="l"/>
            <a:pathLst>
              <a:path h="1647510" w="2101490">
                <a:moveTo>
                  <a:pt x="0" y="0"/>
                </a:moveTo>
                <a:lnTo>
                  <a:pt x="2101490" y="0"/>
                </a:lnTo>
                <a:lnTo>
                  <a:pt x="2101490" y="1647510"/>
                </a:lnTo>
                <a:lnTo>
                  <a:pt x="0" y="1647510"/>
                </a:lnTo>
                <a:lnTo>
                  <a:pt x="0" y="0"/>
                </a:lnTo>
                <a:close/>
              </a:path>
            </a:pathLst>
          </a:custGeom>
          <a:blipFill>
            <a:blip r:embed="rId15"/>
            <a:stretch>
              <a:fillRect l="-319860" t="-266222" r="-137630" b="-40000"/>
            </a:stretch>
          </a:blipFill>
        </p:spPr>
      </p:sp>
      <p:sp>
        <p:nvSpPr>
          <p:cNvPr name="Freeform 28" id="28"/>
          <p:cNvSpPr/>
          <p:nvPr/>
        </p:nvSpPr>
        <p:spPr>
          <a:xfrm flipH="false" flipV="false" rot="0">
            <a:off x="7434534" y="5394963"/>
            <a:ext cx="3890283" cy="3146266"/>
          </a:xfrm>
          <a:custGeom>
            <a:avLst/>
            <a:gdLst/>
            <a:ahLst/>
            <a:cxnLst/>
            <a:rect r="r" b="b" t="t" l="l"/>
            <a:pathLst>
              <a:path h="3146266" w="3890283">
                <a:moveTo>
                  <a:pt x="0" y="0"/>
                </a:moveTo>
                <a:lnTo>
                  <a:pt x="3890283" y="0"/>
                </a:lnTo>
                <a:lnTo>
                  <a:pt x="3890283" y="3146266"/>
                </a:lnTo>
                <a:lnTo>
                  <a:pt x="0" y="3146266"/>
                </a:lnTo>
                <a:lnTo>
                  <a:pt x="0" y="0"/>
                </a:lnTo>
                <a:close/>
              </a:path>
            </a:pathLst>
          </a:custGeom>
          <a:blipFill>
            <a:blip r:embed="rId16"/>
            <a:stretch>
              <a:fillRect l="0" t="0" r="0" b="0"/>
            </a:stretch>
          </a:blipFill>
        </p:spPr>
      </p:sp>
      <p:sp>
        <p:nvSpPr>
          <p:cNvPr name="TextBox 29" id="29"/>
          <p:cNvSpPr txBox="true"/>
          <p:nvPr/>
        </p:nvSpPr>
        <p:spPr>
          <a:xfrm rot="0">
            <a:off x="7583752" y="6329560"/>
            <a:ext cx="3533616" cy="2211669"/>
          </a:xfrm>
          <a:prstGeom prst="rect">
            <a:avLst/>
          </a:prstGeom>
        </p:spPr>
        <p:txBody>
          <a:bodyPr anchor="t" rtlCol="false" tIns="0" lIns="0" bIns="0" rIns="0">
            <a:spAutoFit/>
          </a:bodyPr>
          <a:lstStyle/>
          <a:p>
            <a:pPr algn="ctr">
              <a:lnSpc>
                <a:spcPts val="2910"/>
              </a:lnSpc>
            </a:pPr>
            <a:r>
              <a:rPr lang="en-US" sz="2188">
                <a:solidFill>
                  <a:srgbClr val="000000"/>
                </a:solidFill>
                <a:latin typeface="Press Start 2P"/>
                <a:ea typeface="Press Start 2P"/>
                <a:cs typeface="Press Start 2P"/>
                <a:sym typeface="Press Start 2P"/>
              </a:rPr>
              <a:t>Raccoon</a:t>
            </a:r>
            <a:r>
              <a:rPr lang="en-US" sz="2188">
                <a:solidFill>
                  <a:srgbClr val="000000"/>
                </a:solidFill>
                <a:latin typeface="Press Start 2P"/>
                <a:ea typeface="Press Start 2P"/>
                <a:cs typeface="Press Start 2P"/>
                <a:sym typeface="Press Start 2P"/>
              </a:rPr>
              <a:t> </a:t>
            </a:r>
          </a:p>
          <a:p>
            <a:pPr algn="ctr">
              <a:lnSpc>
                <a:spcPts val="2910"/>
              </a:lnSpc>
            </a:pPr>
            <a:r>
              <a:rPr lang="en-US" sz="2188">
                <a:solidFill>
                  <a:srgbClr val="000000"/>
                </a:solidFill>
                <a:latin typeface="Press Start 2P"/>
                <a:ea typeface="Press Start 2P"/>
                <a:cs typeface="Press Start 2P"/>
                <a:sym typeface="Press Start 2P"/>
              </a:rPr>
              <a:t>smokes the </a:t>
            </a:r>
          </a:p>
          <a:p>
            <a:pPr algn="ctr">
              <a:lnSpc>
                <a:spcPts val="2910"/>
              </a:lnSpc>
            </a:pPr>
            <a:r>
              <a:rPr lang="en-US" sz="2188">
                <a:solidFill>
                  <a:srgbClr val="000000"/>
                </a:solidFill>
                <a:latin typeface="Press Start 2P"/>
                <a:ea typeface="Press Start 2P"/>
                <a:cs typeface="Press Start 2P"/>
                <a:sym typeface="Press Start 2P"/>
              </a:rPr>
              <a:t>cigarette and loses life</a:t>
            </a:r>
          </a:p>
          <a:p>
            <a:pPr algn="ctr">
              <a:lnSpc>
                <a:spcPts val="2910"/>
              </a:lnSpc>
            </a:pPr>
          </a:p>
        </p:txBody>
      </p:sp>
      <p:sp>
        <p:nvSpPr>
          <p:cNvPr name="Freeform 30" id="30"/>
          <p:cNvSpPr/>
          <p:nvPr/>
        </p:nvSpPr>
        <p:spPr>
          <a:xfrm flipH="true" flipV="false" rot="0">
            <a:off x="1285740" y="872575"/>
            <a:ext cx="3116204" cy="779051"/>
          </a:xfrm>
          <a:custGeom>
            <a:avLst/>
            <a:gdLst/>
            <a:ahLst/>
            <a:cxnLst/>
            <a:rect r="r" b="b" t="t" l="l"/>
            <a:pathLst>
              <a:path h="779051" w="3116204">
                <a:moveTo>
                  <a:pt x="3116204" y="0"/>
                </a:moveTo>
                <a:lnTo>
                  <a:pt x="0" y="0"/>
                </a:lnTo>
                <a:lnTo>
                  <a:pt x="0" y="779051"/>
                </a:lnTo>
                <a:lnTo>
                  <a:pt x="3116204" y="779051"/>
                </a:lnTo>
                <a:lnTo>
                  <a:pt x="3116204" y="0"/>
                </a:lnTo>
                <a:close/>
              </a:path>
            </a:pathLst>
          </a:custGeom>
          <a:blipFill>
            <a:blip r:embed="rId17"/>
            <a:stretch>
              <a:fillRect l="0" t="0" r="0" b="0"/>
            </a:stretch>
          </a:blipFill>
        </p:spPr>
      </p:sp>
      <p:sp>
        <p:nvSpPr>
          <p:cNvPr name="Freeform 31" id="31"/>
          <p:cNvSpPr/>
          <p:nvPr/>
        </p:nvSpPr>
        <p:spPr>
          <a:xfrm flipH="false" flipV="false" rot="0">
            <a:off x="3444672" y="739591"/>
            <a:ext cx="1062474" cy="907087"/>
          </a:xfrm>
          <a:custGeom>
            <a:avLst/>
            <a:gdLst/>
            <a:ahLst/>
            <a:cxnLst/>
            <a:rect r="r" b="b" t="t" l="l"/>
            <a:pathLst>
              <a:path h="907087" w="1062474">
                <a:moveTo>
                  <a:pt x="0" y="0"/>
                </a:moveTo>
                <a:lnTo>
                  <a:pt x="1062474" y="0"/>
                </a:lnTo>
                <a:lnTo>
                  <a:pt x="1062474" y="907087"/>
                </a:lnTo>
                <a:lnTo>
                  <a:pt x="0" y="907087"/>
                </a:lnTo>
                <a:lnTo>
                  <a:pt x="0" y="0"/>
                </a:lnTo>
                <a:close/>
              </a:path>
            </a:pathLst>
          </a:custGeom>
          <a:blipFill>
            <a:blip r:embed="rId9"/>
            <a:stretch>
              <a:fillRect l="0" t="0" r="0" b="0"/>
            </a:stretch>
          </a:blipFill>
        </p:spPr>
      </p:sp>
      <p:grpSp>
        <p:nvGrpSpPr>
          <p:cNvPr name="Group 32" id="32"/>
          <p:cNvGrpSpPr/>
          <p:nvPr/>
        </p:nvGrpSpPr>
        <p:grpSpPr>
          <a:xfrm rot="0">
            <a:off x="2129743" y="1064873"/>
            <a:ext cx="1235031" cy="197227"/>
            <a:chOff x="0" y="0"/>
            <a:chExt cx="325276" cy="51945"/>
          </a:xfrm>
        </p:grpSpPr>
        <p:sp>
          <p:nvSpPr>
            <p:cNvPr name="Freeform 33" id="33"/>
            <p:cNvSpPr/>
            <p:nvPr/>
          </p:nvSpPr>
          <p:spPr>
            <a:xfrm flipH="false" flipV="false" rot="0">
              <a:off x="0" y="0"/>
              <a:ext cx="325276" cy="51945"/>
            </a:xfrm>
            <a:custGeom>
              <a:avLst/>
              <a:gdLst/>
              <a:ahLst/>
              <a:cxnLst/>
              <a:rect r="r" b="b" t="t" l="l"/>
              <a:pathLst>
                <a:path h="51945" w="325276">
                  <a:moveTo>
                    <a:pt x="0" y="0"/>
                  </a:moveTo>
                  <a:lnTo>
                    <a:pt x="325276" y="0"/>
                  </a:lnTo>
                  <a:lnTo>
                    <a:pt x="325276" y="51945"/>
                  </a:lnTo>
                  <a:lnTo>
                    <a:pt x="0" y="51945"/>
                  </a:lnTo>
                  <a:close/>
                </a:path>
              </a:pathLst>
            </a:custGeom>
            <a:solidFill>
              <a:srgbClr val="C7EAF4"/>
            </a:solidFill>
          </p:spPr>
        </p:sp>
        <p:sp>
          <p:nvSpPr>
            <p:cNvPr name="TextBox 34" id="34"/>
            <p:cNvSpPr txBox="true"/>
            <p:nvPr/>
          </p:nvSpPr>
          <p:spPr>
            <a:xfrm>
              <a:off x="0" y="-104775"/>
              <a:ext cx="325276" cy="156720"/>
            </a:xfrm>
            <a:prstGeom prst="rect">
              <a:avLst/>
            </a:prstGeom>
          </p:spPr>
          <p:txBody>
            <a:bodyPr anchor="ctr" rtlCol="false" tIns="50800" lIns="50800" bIns="50800" rIns="50800"/>
            <a:lstStyle/>
            <a:p>
              <a:pPr algn="ctr">
                <a:lnSpc>
                  <a:spcPts val="3417"/>
                </a:lnSpc>
              </a:pPr>
            </a:p>
          </p:txBody>
        </p:sp>
      </p:grpSp>
      <p:grpSp>
        <p:nvGrpSpPr>
          <p:cNvPr name="Group 35" id="35"/>
          <p:cNvGrpSpPr/>
          <p:nvPr/>
        </p:nvGrpSpPr>
        <p:grpSpPr>
          <a:xfrm rot="0">
            <a:off x="137570" y="1760978"/>
            <a:ext cx="1077814" cy="1077814"/>
            <a:chOff x="0" y="0"/>
            <a:chExt cx="812800" cy="812800"/>
          </a:xfrm>
        </p:grpSpPr>
        <p:sp>
          <p:nvSpPr>
            <p:cNvPr name="Freeform 36" id="3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4C301"/>
            </a:solidFill>
          </p:spPr>
        </p:sp>
        <p:sp>
          <p:nvSpPr>
            <p:cNvPr name="TextBox 37" id="37"/>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grpSp>
        <p:nvGrpSpPr>
          <p:cNvPr name="Group 38" id="38"/>
          <p:cNvGrpSpPr/>
          <p:nvPr/>
        </p:nvGrpSpPr>
        <p:grpSpPr>
          <a:xfrm rot="0">
            <a:off x="137570" y="489793"/>
            <a:ext cx="1077814" cy="1077814"/>
            <a:chOff x="0" y="0"/>
            <a:chExt cx="812800" cy="812800"/>
          </a:xfrm>
        </p:grpSpPr>
        <p:sp>
          <p:nvSpPr>
            <p:cNvPr name="Freeform 39" id="3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F1717"/>
            </a:solidFill>
          </p:spPr>
        </p:sp>
        <p:sp>
          <p:nvSpPr>
            <p:cNvPr name="TextBox 40" id="40"/>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sp>
        <p:nvSpPr>
          <p:cNvPr name="Freeform 41" id="41"/>
          <p:cNvSpPr/>
          <p:nvPr/>
        </p:nvSpPr>
        <p:spPr>
          <a:xfrm flipH="false" flipV="false" rot="0">
            <a:off x="227241" y="419750"/>
            <a:ext cx="978603" cy="1058050"/>
          </a:xfrm>
          <a:custGeom>
            <a:avLst/>
            <a:gdLst/>
            <a:ahLst/>
            <a:cxnLst/>
            <a:rect r="r" b="b" t="t" l="l"/>
            <a:pathLst>
              <a:path h="1058050" w="978603">
                <a:moveTo>
                  <a:pt x="0" y="0"/>
                </a:moveTo>
                <a:lnTo>
                  <a:pt x="978602" y="0"/>
                </a:lnTo>
                <a:lnTo>
                  <a:pt x="978602" y="1058050"/>
                </a:lnTo>
                <a:lnTo>
                  <a:pt x="0" y="1058050"/>
                </a:lnTo>
                <a:lnTo>
                  <a:pt x="0" y="0"/>
                </a:lnTo>
                <a:close/>
              </a:path>
            </a:pathLst>
          </a:custGeom>
          <a:blipFill>
            <a:blip r:embed="rId18"/>
            <a:stretch>
              <a:fillRect l="-131760" t="0" r="-7499" b="-85695"/>
            </a:stretch>
          </a:blipFill>
        </p:spPr>
      </p:sp>
      <p:sp>
        <p:nvSpPr>
          <p:cNvPr name="Freeform 42" id="42"/>
          <p:cNvSpPr/>
          <p:nvPr/>
        </p:nvSpPr>
        <p:spPr>
          <a:xfrm flipH="false" flipV="false" rot="0">
            <a:off x="175670" y="1760978"/>
            <a:ext cx="932081" cy="974554"/>
          </a:xfrm>
          <a:custGeom>
            <a:avLst/>
            <a:gdLst/>
            <a:ahLst/>
            <a:cxnLst/>
            <a:rect r="r" b="b" t="t" l="l"/>
            <a:pathLst>
              <a:path h="974554" w="932081">
                <a:moveTo>
                  <a:pt x="0" y="0"/>
                </a:moveTo>
                <a:lnTo>
                  <a:pt x="932081" y="0"/>
                </a:lnTo>
                <a:lnTo>
                  <a:pt x="932081" y="974553"/>
                </a:lnTo>
                <a:lnTo>
                  <a:pt x="0" y="974553"/>
                </a:lnTo>
                <a:lnTo>
                  <a:pt x="0" y="0"/>
                </a:lnTo>
                <a:close/>
              </a:path>
            </a:pathLst>
          </a:custGeom>
          <a:blipFill>
            <a:blip r:embed="rId19"/>
            <a:stretch>
              <a:fillRect l="-6761" t="0" r="-124616" b="-85695"/>
            </a:stretch>
          </a:blipFill>
        </p:spPr>
      </p:sp>
      <p:sp>
        <p:nvSpPr>
          <p:cNvPr name="Freeform 43" id="43"/>
          <p:cNvSpPr/>
          <p:nvPr/>
        </p:nvSpPr>
        <p:spPr>
          <a:xfrm flipH="false" flipV="false" rot="0">
            <a:off x="13666342" y="7514218"/>
            <a:ext cx="1629408" cy="767858"/>
          </a:xfrm>
          <a:custGeom>
            <a:avLst/>
            <a:gdLst/>
            <a:ahLst/>
            <a:cxnLst/>
            <a:rect r="r" b="b" t="t" l="l"/>
            <a:pathLst>
              <a:path h="767858" w="1629408">
                <a:moveTo>
                  <a:pt x="0" y="0"/>
                </a:moveTo>
                <a:lnTo>
                  <a:pt x="1629408" y="0"/>
                </a:lnTo>
                <a:lnTo>
                  <a:pt x="1629408" y="767859"/>
                </a:lnTo>
                <a:lnTo>
                  <a:pt x="0" y="767859"/>
                </a:lnTo>
                <a:lnTo>
                  <a:pt x="0" y="0"/>
                </a:lnTo>
                <a:close/>
              </a:path>
            </a:pathLst>
          </a:custGeom>
          <a:blipFill>
            <a:blip r:embed="rId3"/>
            <a:stretch>
              <a:fillRect l="0" t="0" r="0" b="0"/>
            </a:stretch>
          </a:blipFill>
        </p:spPr>
      </p:sp>
      <p:sp>
        <p:nvSpPr>
          <p:cNvPr name="Freeform 44" id="44"/>
          <p:cNvSpPr/>
          <p:nvPr/>
        </p:nvSpPr>
        <p:spPr>
          <a:xfrm flipH="false" flipV="false" rot="0">
            <a:off x="13925170" y="6597072"/>
            <a:ext cx="2116517" cy="997409"/>
          </a:xfrm>
          <a:custGeom>
            <a:avLst/>
            <a:gdLst/>
            <a:ahLst/>
            <a:cxnLst/>
            <a:rect r="r" b="b" t="t" l="l"/>
            <a:pathLst>
              <a:path h="997409" w="2116517">
                <a:moveTo>
                  <a:pt x="0" y="0"/>
                </a:moveTo>
                <a:lnTo>
                  <a:pt x="2116517" y="0"/>
                </a:lnTo>
                <a:lnTo>
                  <a:pt x="2116517" y="997408"/>
                </a:lnTo>
                <a:lnTo>
                  <a:pt x="0" y="997408"/>
                </a:lnTo>
                <a:lnTo>
                  <a:pt x="0" y="0"/>
                </a:lnTo>
                <a:close/>
              </a:path>
            </a:pathLst>
          </a:custGeom>
          <a:blipFill>
            <a:blip r:embed="rId3"/>
            <a:stretch>
              <a:fillRect l="0" t="0" r="0" b="0"/>
            </a:stretch>
          </a:blipFill>
        </p:spPr>
      </p:sp>
      <p:sp>
        <p:nvSpPr>
          <p:cNvPr name="Freeform 45" id="45"/>
          <p:cNvSpPr/>
          <p:nvPr/>
        </p:nvSpPr>
        <p:spPr>
          <a:xfrm flipH="true" flipV="false" rot="0">
            <a:off x="12502389" y="5566165"/>
            <a:ext cx="3122714" cy="1471579"/>
          </a:xfrm>
          <a:custGeom>
            <a:avLst/>
            <a:gdLst/>
            <a:ahLst/>
            <a:cxnLst/>
            <a:rect r="r" b="b" t="t" l="l"/>
            <a:pathLst>
              <a:path h="1471579" w="3122714">
                <a:moveTo>
                  <a:pt x="3122715" y="0"/>
                </a:moveTo>
                <a:lnTo>
                  <a:pt x="0" y="0"/>
                </a:lnTo>
                <a:lnTo>
                  <a:pt x="0" y="1471579"/>
                </a:lnTo>
                <a:lnTo>
                  <a:pt x="3122715" y="1471579"/>
                </a:lnTo>
                <a:lnTo>
                  <a:pt x="3122715" y="0"/>
                </a:lnTo>
                <a:close/>
              </a:path>
            </a:pathLst>
          </a:custGeom>
          <a:blipFill>
            <a:blip r:embed="rId3"/>
            <a:stretch>
              <a:fillRect l="0" t="0" r="0" b="0"/>
            </a:stretch>
          </a:blipFill>
        </p:spPr>
      </p:sp>
      <p:sp>
        <p:nvSpPr>
          <p:cNvPr name="Freeform 46" id="46"/>
          <p:cNvSpPr/>
          <p:nvPr/>
        </p:nvSpPr>
        <p:spPr>
          <a:xfrm flipH="true" flipV="false" rot="348126">
            <a:off x="10503142" y="2374646"/>
            <a:ext cx="2158208" cy="2097201"/>
          </a:xfrm>
          <a:custGeom>
            <a:avLst/>
            <a:gdLst/>
            <a:ahLst/>
            <a:cxnLst/>
            <a:rect r="r" b="b" t="t" l="l"/>
            <a:pathLst>
              <a:path h="2097201" w="2158208">
                <a:moveTo>
                  <a:pt x="2158208" y="0"/>
                </a:moveTo>
                <a:lnTo>
                  <a:pt x="0" y="0"/>
                </a:lnTo>
                <a:lnTo>
                  <a:pt x="0" y="2097201"/>
                </a:lnTo>
                <a:lnTo>
                  <a:pt x="2158208" y="2097201"/>
                </a:lnTo>
                <a:lnTo>
                  <a:pt x="2158208" y="0"/>
                </a:lnTo>
                <a:close/>
              </a:path>
            </a:pathLst>
          </a:custGeom>
          <a:blipFill>
            <a:blip r:embed="rId20"/>
            <a:stretch>
              <a:fillRect l="-265714" t="-60084" r="-287346" b="-223949"/>
            </a:stretch>
          </a:blipFill>
        </p:spPr>
      </p:sp>
      <p:sp>
        <p:nvSpPr>
          <p:cNvPr name="Freeform 47" id="47"/>
          <p:cNvSpPr/>
          <p:nvPr/>
        </p:nvSpPr>
        <p:spPr>
          <a:xfrm flipH="false" flipV="false" rot="339749">
            <a:off x="10860965" y="3539685"/>
            <a:ext cx="619005" cy="619005"/>
          </a:xfrm>
          <a:custGeom>
            <a:avLst/>
            <a:gdLst/>
            <a:ahLst/>
            <a:cxnLst/>
            <a:rect r="r" b="b" t="t" l="l"/>
            <a:pathLst>
              <a:path h="619005" w="619005">
                <a:moveTo>
                  <a:pt x="0" y="0"/>
                </a:moveTo>
                <a:lnTo>
                  <a:pt x="619004" y="0"/>
                </a:lnTo>
                <a:lnTo>
                  <a:pt x="619004" y="619005"/>
                </a:lnTo>
                <a:lnTo>
                  <a:pt x="0" y="619005"/>
                </a:lnTo>
                <a:lnTo>
                  <a:pt x="0" y="0"/>
                </a:lnTo>
                <a:close/>
              </a:path>
            </a:pathLst>
          </a:custGeom>
          <a:blipFill>
            <a:blip r:embed="rId21"/>
            <a:stretch>
              <a:fillRect l="0" t="0" r="0" b="0"/>
            </a:stretch>
          </a:blipFill>
        </p:spPr>
      </p:sp>
    </p:spTree>
  </p:cSld>
  <p:clrMapOvr>
    <a:masterClrMapping/>
  </p:clrMapOvr>
</p:sld>
</file>

<file path=ppt/slides/slide18.xml><?xml version="1.0" encoding="utf-8"?>
<p:sld xmlns:p="http://schemas.openxmlformats.org/presentationml/2006/main" xmlns:a="http://schemas.openxmlformats.org/drawingml/2006/main" xmlns:r="http://schemas.openxmlformats.org/officeDocument/2006/relationships">
  <p:cSld>
    <p:bg>
      <p:bgPr>
        <a:solidFill>
          <a:srgbClr val="C7EAF4"/>
        </a:solidFill>
      </p:bgPr>
    </p:bg>
    <p:spTree>
      <p:nvGrpSpPr>
        <p:cNvPr id="1" name=""/>
        <p:cNvGrpSpPr/>
        <p:nvPr/>
      </p:nvGrpSpPr>
      <p:grpSpPr>
        <a:xfrm>
          <a:off x="0" y="0"/>
          <a:ext cx="0" cy="0"/>
          <a:chOff x="0" y="0"/>
          <a:chExt cx="0" cy="0"/>
        </a:xfrm>
      </p:grpSpPr>
      <p:sp>
        <p:nvSpPr>
          <p:cNvPr name="Freeform 2" id="2"/>
          <p:cNvSpPr/>
          <p:nvPr/>
        </p:nvSpPr>
        <p:spPr>
          <a:xfrm flipH="false" flipV="false" rot="0">
            <a:off x="2536721" y="4653148"/>
            <a:ext cx="1629408" cy="767858"/>
          </a:xfrm>
          <a:custGeom>
            <a:avLst/>
            <a:gdLst/>
            <a:ahLst/>
            <a:cxnLst/>
            <a:rect r="r" b="b" t="t" l="l"/>
            <a:pathLst>
              <a:path h="767858" w="1629408">
                <a:moveTo>
                  <a:pt x="0" y="0"/>
                </a:moveTo>
                <a:lnTo>
                  <a:pt x="1629408" y="0"/>
                </a:lnTo>
                <a:lnTo>
                  <a:pt x="1629408" y="767859"/>
                </a:lnTo>
                <a:lnTo>
                  <a:pt x="0" y="767859"/>
                </a:lnTo>
                <a:lnTo>
                  <a:pt x="0" y="0"/>
                </a:lnTo>
                <a:close/>
              </a:path>
            </a:pathLst>
          </a:custGeom>
          <a:blipFill>
            <a:blip r:embed="rId3"/>
            <a:stretch>
              <a:fillRect l="0" t="0" r="0" b="0"/>
            </a:stretch>
          </a:blipFill>
        </p:spPr>
      </p:sp>
      <p:sp>
        <p:nvSpPr>
          <p:cNvPr name="Freeform 3" id="3"/>
          <p:cNvSpPr/>
          <p:nvPr/>
        </p:nvSpPr>
        <p:spPr>
          <a:xfrm flipH="false" flipV="false" rot="0">
            <a:off x="2099833" y="4109088"/>
            <a:ext cx="2116517" cy="997409"/>
          </a:xfrm>
          <a:custGeom>
            <a:avLst/>
            <a:gdLst/>
            <a:ahLst/>
            <a:cxnLst/>
            <a:rect r="r" b="b" t="t" l="l"/>
            <a:pathLst>
              <a:path h="997409" w="2116517">
                <a:moveTo>
                  <a:pt x="0" y="0"/>
                </a:moveTo>
                <a:lnTo>
                  <a:pt x="2116517" y="0"/>
                </a:lnTo>
                <a:lnTo>
                  <a:pt x="2116517" y="997408"/>
                </a:lnTo>
                <a:lnTo>
                  <a:pt x="0" y="997408"/>
                </a:lnTo>
                <a:lnTo>
                  <a:pt x="0" y="0"/>
                </a:lnTo>
                <a:close/>
              </a:path>
            </a:pathLst>
          </a:custGeom>
          <a:blipFill>
            <a:blip r:embed="rId3"/>
            <a:stretch>
              <a:fillRect l="0" t="0" r="0" b="0"/>
            </a:stretch>
          </a:blipFill>
        </p:spPr>
      </p:sp>
      <p:sp>
        <p:nvSpPr>
          <p:cNvPr name="Freeform 4" id="4"/>
          <p:cNvSpPr/>
          <p:nvPr/>
        </p:nvSpPr>
        <p:spPr>
          <a:xfrm flipH="false" flipV="false" rot="0">
            <a:off x="1093635" y="3634917"/>
            <a:ext cx="3122714" cy="1471579"/>
          </a:xfrm>
          <a:custGeom>
            <a:avLst/>
            <a:gdLst/>
            <a:ahLst/>
            <a:cxnLst/>
            <a:rect r="r" b="b" t="t" l="l"/>
            <a:pathLst>
              <a:path h="1471579" w="3122714">
                <a:moveTo>
                  <a:pt x="0" y="0"/>
                </a:moveTo>
                <a:lnTo>
                  <a:pt x="3122715" y="0"/>
                </a:lnTo>
                <a:lnTo>
                  <a:pt x="3122715" y="1471579"/>
                </a:lnTo>
                <a:lnTo>
                  <a:pt x="0" y="1471579"/>
                </a:lnTo>
                <a:lnTo>
                  <a:pt x="0" y="0"/>
                </a:lnTo>
                <a:close/>
              </a:path>
            </a:pathLst>
          </a:custGeom>
          <a:blipFill>
            <a:blip r:embed="rId3"/>
            <a:stretch>
              <a:fillRect l="0" t="0" r="0" b="0"/>
            </a:stretch>
          </a:blipFill>
        </p:spPr>
      </p:sp>
      <p:sp>
        <p:nvSpPr>
          <p:cNvPr name="Freeform 5" id="5"/>
          <p:cNvSpPr/>
          <p:nvPr/>
        </p:nvSpPr>
        <p:spPr>
          <a:xfrm flipH="false" flipV="false" rot="0">
            <a:off x="5380302" y="5263320"/>
            <a:ext cx="1629408" cy="767858"/>
          </a:xfrm>
          <a:custGeom>
            <a:avLst/>
            <a:gdLst/>
            <a:ahLst/>
            <a:cxnLst/>
            <a:rect r="r" b="b" t="t" l="l"/>
            <a:pathLst>
              <a:path h="767858" w="1629408">
                <a:moveTo>
                  <a:pt x="0" y="0"/>
                </a:moveTo>
                <a:lnTo>
                  <a:pt x="1629408" y="0"/>
                </a:lnTo>
                <a:lnTo>
                  <a:pt x="1629408" y="767858"/>
                </a:lnTo>
                <a:lnTo>
                  <a:pt x="0" y="767858"/>
                </a:lnTo>
                <a:lnTo>
                  <a:pt x="0" y="0"/>
                </a:lnTo>
                <a:close/>
              </a:path>
            </a:pathLst>
          </a:custGeom>
          <a:blipFill>
            <a:blip r:embed="rId3"/>
            <a:stretch>
              <a:fillRect l="0" t="0" r="0" b="0"/>
            </a:stretch>
          </a:blipFill>
        </p:spPr>
      </p:sp>
      <p:sp>
        <p:nvSpPr>
          <p:cNvPr name="Freeform 6" id="6"/>
          <p:cNvSpPr/>
          <p:nvPr/>
        </p:nvSpPr>
        <p:spPr>
          <a:xfrm flipH="true" flipV="false" rot="0">
            <a:off x="4401944" y="3872002"/>
            <a:ext cx="3122714" cy="1471579"/>
          </a:xfrm>
          <a:custGeom>
            <a:avLst/>
            <a:gdLst/>
            <a:ahLst/>
            <a:cxnLst/>
            <a:rect r="r" b="b" t="t" l="l"/>
            <a:pathLst>
              <a:path h="1471579" w="3122714">
                <a:moveTo>
                  <a:pt x="3122714" y="0"/>
                </a:moveTo>
                <a:lnTo>
                  <a:pt x="0" y="0"/>
                </a:lnTo>
                <a:lnTo>
                  <a:pt x="0" y="1471579"/>
                </a:lnTo>
                <a:lnTo>
                  <a:pt x="3122714" y="1471579"/>
                </a:lnTo>
                <a:lnTo>
                  <a:pt x="3122714" y="0"/>
                </a:lnTo>
                <a:close/>
              </a:path>
            </a:pathLst>
          </a:custGeom>
          <a:blipFill>
            <a:blip r:embed="rId3"/>
            <a:stretch>
              <a:fillRect l="0" t="0" r="0" b="0"/>
            </a:stretch>
          </a:blipFill>
        </p:spPr>
      </p:sp>
      <p:sp>
        <p:nvSpPr>
          <p:cNvPr name="Freeform 7" id="7"/>
          <p:cNvSpPr/>
          <p:nvPr/>
        </p:nvSpPr>
        <p:spPr>
          <a:xfrm flipH="false" flipV="false" rot="0">
            <a:off x="7434534" y="-1042294"/>
            <a:ext cx="12497725" cy="11501389"/>
          </a:xfrm>
          <a:custGeom>
            <a:avLst/>
            <a:gdLst/>
            <a:ahLst/>
            <a:cxnLst/>
            <a:rect r="r" b="b" t="t" l="l"/>
            <a:pathLst>
              <a:path h="11501389" w="12497725">
                <a:moveTo>
                  <a:pt x="0" y="0"/>
                </a:moveTo>
                <a:lnTo>
                  <a:pt x="12497725" y="0"/>
                </a:lnTo>
                <a:lnTo>
                  <a:pt x="12497725" y="11501389"/>
                </a:lnTo>
                <a:lnTo>
                  <a:pt x="0" y="11501389"/>
                </a:lnTo>
                <a:lnTo>
                  <a:pt x="0" y="0"/>
                </a:lnTo>
                <a:close/>
              </a:path>
            </a:pathLst>
          </a:custGeom>
          <a:blipFill>
            <a:blip r:embed="rId4"/>
            <a:stretch>
              <a:fillRect l="0" t="0" r="0" b="0"/>
            </a:stretch>
          </a:blipFill>
        </p:spPr>
      </p:sp>
      <p:grpSp>
        <p:nvGrpSpPr>
          <p:cNvPr name="Group 8" id="8"/>
          <p:cNvGrpSpPr/>
          <p:nvPr/>
        </p:nvGrpSpPr>
        <p:grpSpPr>
          <a:xfrm rot="0">
            <a:off x="14198417" y="1054145"/>
            <a:ext cx="3205893" cy="3054942"/>
            <a:chOff x="0" y="0"/>
            <a:chExt cx="812800" cy="774529"/>
          </a:xfrm>
        </p:grpSpPr>
        <p:sp>
          <p:nvSpPr>
            <p:cNvPr name="Freeform 9" id="9"/>
            <p:cNvSpPr/>
            <p:nvPr/>
          </p:nvSpPr>
          <p:spPr>
            <a:xfrm flipH="false" flipV="false" rot="0">
              <a:off x="0" y="0"/>
              <a:ext cx="812800" cy="774529"/>
            </a:xfrm>
            <a:custGeom>
              <a:avLst/>
              <a:gdLst/>
              <a:ahLst/>
              <a:cxnLst/>
              <a:rect r="r" b="b" t="t" l="l"/>
              <a:pathLst>
                <a:path h="774529" w="812800">
                  <a:moveTo>
                    <a:pt x="0" y="0"/>
                  </a:moveTo>
                  <a:lnTo>
                    <a:pt x="812800" y="0"/>
                  </a:lnTo>
                  <a:lnTo>
                    <a:pt x="812800" y="774529"/>
                  </a:lnTo>
                  <a:lnTo>
                    <a:pt x="0" y="774529"/>
                  </a:lnTo>
                  <a:close/>
                </a:path>
              </a:pathLst>
            </a:custGeom>
            <a:solidFill>
              <a:srgbClr val="C7EAF4"/>
            </a:solidFill>
          </p:spPr>
        </p:sp>
        <p:sp>
          <p:nvSpPr>
            <p:cNvPr name="TextBox 10" id="10"/>
            <p:cNvSpPr txBox="true"/>
            <p:nvPr/>
          </p:nvSpPr>
          <p:spPr>
            <a:xfrm>
              <a:off x="0" y="-76200"/>
              <a:ext cx="812800" cy="850729"/>
            </a:xfrm>
            <a:prstGeom prst="rect">
              <a:avLst/>
            </a:prstGeom>
          </p:spPr>
          <p:txBody>
            <a:bodyPr anchor="ctr" rtlCol="false" tIns="50800" lIns="50800" bIns="50800" rIns="50800"/>
            <a:lstStyle/>
            <a:p>
              <a:pPr algn="ctr">
                <a:lnSpc>
                  <a:spcPts val="2659"/>
                </a:lnSpc>
              </a:pPr>
            </a:p>
          </p:txBody>
        </p:sp>
      </p:grpSp>
      <p:sp>
        <p:nvSpPr>
          <p:cNvPr name="Freeform 11" id="11"/>
          <p:cNvSpPr/>
          <p:nvPr/>
        </p:nvSpPr>
        <p:spPr>
          <a:xfrm flipH="false" flipV="false" rot="0">
            <a:off x="15096830" y="1054145"/>
            <a:ext cx="2187403" cy="3141692"/>
          </a:xfrm>
          <a:custGeom>
            <a:avLst/>
            <a:gdLst/>
            <a:ahLst/>
            <a:cxnLst/>
            <a:rect r="r" b="b" t="t" l="l"/>
            <a:pathLst>
              <a:path h="3141692" w="2187403">
                <a:moveTo>
                  <a:pt x="0" y="0"/>
                </a:moveTo>
                <a:lnTo>
                  <a:pt x="2187404" y="0"/>
                </a:lnTo>
                <a:lnTo>
                  <a:pt x="2187404" y="3141693"/>
                </a:lnTo>
                <a:lnTo>
                  <a:pt x="0" y="3141693"/>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12" id="12"/>
          <p:cNvSpPr/>
          <p:nvPr/>
        </p:nvSpPr>
        <p:spPr>
          <a:xfrm flipH="false" flipV="false" rot="0">
            <a:off x="6457211" y="316574"/>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13" id="13"/>
          <p:cNvSpPr/>
          <p:nvPr/>
        </p:nvSpPr>
        <p:spPr>
          <a:xfrm flipH="false" flipV="false" rot="0">
            <a:off x="10196428" y="1226851"/>
            <a:ext cx="1130619" cy="965266"/>
          </a:xfrm>
          <a:custGeom>
            <a:avLst/>
            <a:gdLst/>
            <a:ahLst/>
            <a:cxnLst/>
            <a:rect r="r" b="b" t="t" l="l"/>
            <a:pathLst>
              <a:path h="965266" w="1130619">
                <a:moveTo>
                  <a:pt x="0" y="0"/>
                </a:moveTo>
                <a:lnTo>
                  <a:pt x="1130619" y="0"/>
                </a:lnTo>
                <a:lnTo>
                  <a:pt x="1130619" y="965266"/>
                </a:lnTo>
                <a:lnTo>
                  <a:pt x="0" y="965266"/>
                </a:lnTo>
                <a:lnTo>
                  <a:pt x="0" y="0"/>
                </a:lnTo>
                <a:close/>
              </a:path>
            </a:pathLst>
          </a:custGeom>
          <a:blipFill>
            <a:blip r:embed="rId9"/>
            <a:stretch>
              <a:fillRect l="0" t="0" r="0" b="0"/>
            </a:stretch>
          </a:blipFill>
        </p:spPr>
      </p:sp>
      <p:sp>
        <p:nvSpPr>
          <p:cNvPr name="Freeform 14" id="14"/>
          <p:cNvSpPr/>
          <p:nvPr/>
        </p:nvSpPr>
        <p:spPr>
          <a:xfrm flipH="false" flipV="false" rot="0">
            <a:off x="-19102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5" id="15"/>
          <p:cNvSpPr/>
          <p:nvPr/>
        </p:nvSpPr>
        <p:spPr>
          <a:xfrm flipH="false" flipV="false" rot="0">
            <a:off x="775564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6" id="16"/>
          <p:cNvSpPr/>
          <p:nvPr/>
        </p:nvSpPr>
        <p:spPr>
          <a:xfrm flipH="false" flipV="false" rot="0">
            <a:off x="1555229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7" id="17"/>
          <p:cNvSpPr/>
          <p:nvPr/>
        </p:nvSpPr>
        <p:spPr>
          <a:xfrm flipH="false" flipV="false" rot="0">
            <a:off x="5022216" y="6049732"/>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12"/>
            <a:stretch>
              <a:fillRect l="0" t="0" r="0" b="0"/>
            </a:stretch>
          </a:blipFill>
        </p:spPr>
      </p:sp>
      <p:sp>
        <p:nvSpPr>
          <p:cNvPr name="Freeform 18" id="18"/>
          <p:cNvSpPr/>
          <p:nvPr/>
        </p:nvSpPr>
        <p:spPr>
          <a:xfrm flipH="false" flipV="false" rot="0">
            <a:off x="1809110" y="6068374"/>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12"/>
            <a:stretch>
              <a:fillRect l="0" t="0" r="0" b="0"/>
            </a:stretch>
          </a:blipFill>
        </p:spPr>
      </p:sp>
      <p:sp>
        <p:nvSpPr>
          <p:cNvPr name="Freeform 19" id="19"/>
          <p:cNvSpPr/>
          <p:nvPr/>
        </p:nvSpPr>
        <p:spPr>
          <a:xfrm flipH="true" flipV="false" rot="0">
            <a:off x="1278820" y="2020484"/>
            <a:ext cx="3065729" cy="766432"/>
          </a:xfrm>
          <a:custGeom>
            <a:avLst/>
            <a:gdLst/>
            <a:ahLst/>
            <a:cxnLst/>
            <a:rect r="r" b="b" t="t" l="l"/>
            <a:pathLst>
              <a:path h="766432" w="3065729">
                <a:moveTo>
                  <a:pt x="3065729" y="0"/>
                </a:moveTo>
                <a:lnTo>
                  <a:pt x="0" y="0"/>
                </a:lnTo>
                <a:lnTo>
                  <a:pt x="0" y="766433"/>
                </a:lnTo>
                <a:lnTo>
                  <a:pt x="3065729" y="766433"/>
                </a:lnTo>
                <a:lnTo>
                  <a:pt x="3065729" y="0"/>
                </a:lnTo>
                <a:close/>
              </a:path>
            </a:pathLst>
          </a:custGeom>
          <a:blipFill>
            <a:blip r:embed="rId13"/>
            <a:stretch>
              <a:fillRect l="0" t="0" r="0" b="0"/>
            </a:stretch>
          </a:blipFill>
        </p:spPr>
      </p:sp>
      <p:sp>
        <p:nvSpPr>
          <p:cNvPr name="Freeform 20" id="20"/>
          <p:cNvSpPr/>
          <p:nvPr/>
        </p:nvSpPr>
        <p:spPr>
          <a:xfrm flipH="false" flipV="false" rot="0">
            <a:off x="3444672" y="1931704"/>
            <a:ext cx="1062474" cy="907087"/>
          </a:xfrm>
          <a:custGeom>
            <a:avLst/>
            <a:gdLst/>
            <a:ahLst/>
            <a:cxnLst/>
            <a:rect r="r" b="b" t="t" l="l"/>
            <a:pathLst>
              <a:path h="907087" w="1062474">
                <a:moveTo>
                  <a:pt x="0" y="0"/>
                </a:moveTo>
                <a:lnTo>
                  <a:pt x="1062474" y="0"/>
                </a:lnTo>
                <a:lnTo>
                  <a:pt x="1062474" y="907088"/>
                </a:lnTo>
                <a:lnTo>
                  <a:pt x="0" y="907088"/>
                </a:lnTo>
                <a:lnTo>
                  <a:pt x="0" y="0"/>
                </a:lnTo>
                <a:close/>
              </a:path>
            </a:pathLst>
          </a:custGeom>
          <a:blipFill>
            <a:blip r:embed="rId9"/>
            <a:stretch>
              <a:fillRect l="0" t="0" r="0" b="0"/>
            </a:stretch>
          </a:blipFill>
        </p:spPr>
      </p:sp>
      <p:sp>
        <p:nvSpPr>
          <p:cNvPr name="Freeform 21" id="21"/>
          <p:cNvSpPr/>
          <p:nvPr/>
        </p:nvSpPr>
        <p:spPr>
          <a:xfrm flipH="false" flipV="false" rot="0">
            <a:off x="4564296" y="1931704"/>
            <a:ext cx="1062474" cy="907087"/>
          </a:xfrm>
          <a:custGeom>
            <a:avLst/>
            <a:gdLst/>
            <a:ahLst/>
            <a:cxnLst/>
            <a:rect r="r" b="b" t="t" l="l"/>
            <a:pathLst>
              <a:path h="907087" w="1062474">
                <a:moveTo>
                  <a:pt x="0" y="0"/>
                </a:moveTo>
                <a:lnTo>
                  <a:pt x="1062474" y="0"/>
                </a:lnTo>
                <a:lnTo>
                  <a:pt x="1062474" y="907088"/>
                </a:lnTo>
                <a:lnTo>
                  <a:pt x="0" y="907088"/>
                </a:lnTo>
                <a:lnTo>
                  <a:pt x="0" y="0"/>
                </a:lnTo>
                <a:close/>
              </a:path>
            </a:pathLst>
          </a:custGeom>
          <a:blipFill>
            <a:blip r:embed="rId9"/>
            <a:stretch>
              <a:fillRect l="0" t="0" r="0" b="0"/>
            </a:stretch>
          </a:blipFill>
        </p:spPr>
      </p:sp>
      <p:sp>
        <p:nvSpPr>
          <p:cNvPr name="Freeform 22" id="22"/>
          <p:cNvSpPr/>
          <p:nvPr/>
        </p:nvSpPr>
        <p:spPr>
          <a:xfrm flipH="false" flipV="false" rot="0">
            <a:off x="1302709"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14"/>
            <a:stretch>
              <a:fillRect l="0" t="0" r="0" b="0"/>
            </a:stretch>
          </a:blipFill>
        </p:spPr>
      </p:sp>
      <p:sp>
        <p:nvSpPr>
          <p:cNvPr name="Freeform 23" id="23"/>
          <p:cNvSpPr/>
          <p:nvPr/>
        </p:nvSpPr>
        <p:spPr>
          <a:xfrm flipH="false" flipV="false" rot="0">
            <a:off x="1513835"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14"/>
            <a:stretch>
              <a:fillRect l="0" t="0" r="0" b="0"/>
            </a:stretch>
          </a:blipFill>
        </p:spPr>
      </p:sp>
      <p:sp>
        <p:nvSpPr>
          <p:cNvPr name="Freeform 24" id="24"/>
          <p:cNvSpPr/>
          <p:nvPr/>
        </p:nvSpPr>
        <p:spPr>
          <a:xfrm flipH="false" flipV="false" rot="0">
            <a:off x="1703240" y="2581617"/>
            <a:ext cx="506401" cy="506401"/>
          </a:xfrm>
          <a:custGeom>
            <a:avLst/>
            <a:gdLst/>
            <a:ahLst/>
            <a:cxnLst/>
            <a:rect r="r" b="b" t="t" l="l"/>
            <a:pathLst>
              <a:path h="506401" w="506401">
                <a:moveTo>
                  <a:pt x="0" y="0"/>
                </a:moveTo>
                <a:lnTo>
                  <a:pt x="506401" y="0"/>
                </a:lnTo>
                <a:lnTo>
                  <a:pt x="506401" y="506400"/>
                </a:lnTo>
                <a:lnTo>
                  <a:pt x="0" y="506400"/>
                </a:lnTo>
                <a:lnTo>
                  <a:pt x="0" y="0"/>
                </a:lnTo>
                <a:close/>
              </a:path>
            </a:pathLst>
          </a:custGeom>
          <a:blipFill>
            <a:blip r:embed="rId14"/>
            <a:stretch>
              <a:fillRect l="0" t="0" r="0" b="0"/>
            </a:stretch>
          </a:blipFill>
        </p:spPr>
      </p:sp>
      <p:sp>
        <p:nvSpPr>
          <p:cNvPr name="Freeform 25" id="25"/>
          <p:cNvSpPr/>
          <p:nvPr/>
        </p:nvSpPr>
        <p:spPr>
          <a:xfrm flipH="false" flipV="false" rot="0">
            <a:off x="1908816"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14"/>
            <a:stretch>
              <a:fillRect l="0" t="0" r="0" b="0"/>
            </a:stretch>
          </a:blipFill>
        </p:spPr>
      </p:sp>
      <p:sp>
        <p:nvSpPr>
          <p:cNvPr name="Freeform 26" id="26"/>
          <p:cNvSpPr/>
          <p:nvPr/>
        </p:nvSpPr>
        <p:spPr>
          <a:xfrm flipH="false" flipV="false" rot="0">
            <a:off x="15096830" y="-384443"/>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27" id="27"/>
          <p:cNvSpPr/>
          <p:nvPr/>
        </p:nvSpPr>
        <p:spPr>
          <a:xfrm flipH="false" flipV="false" rot="348126">
            <a:off x="9244478" y="1533016"/>
            <a:ext cx="2158208" cy="2097201"/>
          </a:xfrm>
          <a:custGeom>
            <a:avLst/>
            <a:gdLst/>
            <a:ahLst/>
            <a:cxnLst/>
            <a:rect r="r" b="b" t="t" l="l"/>
            <a:pathLst>
              <a:path h="2097201" w="2158208">
                <a:moveTo>
                  <a:pt x="0" y="0"/>
                </a:moveTo>
                <a:lnTo>
                  <a:pt x="2158208" y="0"/>
                </a:lnTo>
                <a:lnTo>
                  <a:pt x="2158208" y="2097201"/>
                </a:lnTo>
                <a:lnTo>
                  <a:pt x="0" y="2097201"/>
                </a:lnTo>
                <a:lnTo>
                  <a:pt x="0" y="0"/>
                </a:lnTo>
                <a:close/>
              </a:path>
            </a:pathLst>
          </a:custGeom>
          <a:blipFill>
            <a:blip r:embed="rId15"/>
            <a:stretch>
              <a:fillRect l="-265714" t="-60084" r="-287346" b="-223949"/>
            </a:stretch>
          </a:blipFill>
        </p:spPr>
      </p:sp>
      <p:sp>
        <p:nvSpPr>
          <p:cNvPr name="Freeform 28" id="28"/>
          <p:cNvSpPr/>
          <p:nvPr/>
        </p:nvSpPr>
        <p:spPr>
          <a:xfrm flipH="true" flipV="false" rot="339749">
            <a:off x="10303113" y="2778515"/>
            <a:ext cx="619005" cy="619005"/>
          </a:xfrm>
          <a:custGeom>
            <a:avLst/>
            <a:gdLst/>
            <a:ahLst/>
            <a:cxnLst/>
            <a:rect r="r" b="b" t="t" l="l"/>
            <a:pathLst>
              <a:path h="619005" w="619005">
                <a:moveTo>
                  <a:pt x="619005" y="0"/>
                </a:moveTo>
                <a:lnTo>
                  <a:pt x="0" y="0"/>
                </a:lnTo>
                <a:lnTo>
                  <a:pt x="0" y="619005"/>
                </a:lnTo>
                <a:lnTo>
                  <a:pt x="619005" y="619005"/>
                </a:lnTo>
                <a:lnTo>
                  <a:pt x="619005" y="0"/>
                </a:lnTo>
                <a:close/>
              </a:path>
            </a:pathLst>
          </a:custGeom>
          <a:blipFill>
            <a:blip r:embed="rId16"/>
            <a:stretch>
              <a:fillRect l="0" t="0" r="0" b="0"/>
            </a:stretch>
          </a:blipFill>
        </p:spPr>
      </p:sp>
      <p:sp>
        <p:nvSpPr>
          <p:cNvPr name="Freeform 29" id="29"/>
          <p:cNvSpPr/>
          <p:nvPr/>
        </p:nvSpPr>
        <p:spPr>
          <a:xfrm flipH="false" flipV="false" rot="0">
            <a:off x="11581906" y="7218067"/>
            <a:ext cx="2101490" cy="1647510"/>
          </a:xfrm>
          <a:custGeom>
            <a:avLst/>
            <a:gdLst/>
            <a:ahLst/>
            <a:cxnLst/>
            <a:rect r="r" b="b" t="t" l="l"/>
            <a:pathLst>
              <a:path h="1647510" w="2101490">
                <a:moveTo>
                  <a:pt x="0" y="0"/>
                </a:moveTo>
                <a:lnTo>
                  <a:pt x="2101490" y="0"/>
                </a:lnTo>
                <a:lnTo>
                  <a:pt x="2101490" y="1647510"/>
                </a:lnTo>
                <a:lnTo>
                  <a:pt x="0" y="1647510"/>
                </a:lnTo>
                <a:lnTo>
                  <a:pt x="0" y="0"/>
                </a:lnTo>
                <a:close/>
              </a:path>
            </a:pathLst>
          </a:custGeom>
          <a:blipFill>
            <a:blip r:embed="rId17"/>
            <a:stretch>
              <a:fillRect l="-319860" t="-266222" r="-137630" b="-40000"/>
            </a:stretch>
          </a:blipFill>
        </p:spPr>
      </p:sp>
      <p:sp>
        <p:nvSpPr>
          <p:cNvPr name="Freeform 30" id="30"/>
          <p:cNvSpPr/>
          <p:nvPr/>
        </p:nvSpPr>
        <p:spPr>
          <a:xfrm flipH="false" flipV="false" rot="0">
            <a:off x="5845845" y="1429298"/>
            <a:ext cx="3890283" cy="3146266"/>
          </a:xfrm>
          <a:custGeom>
            <a:avLst/>
            <a:gdLst/>
            <a:ahLst/>
            <a:cxnLst/>
            <a:rect r="r" b="b" t="t" l="l"/>
            <a:pathLst>
              <a:path h="3146266" w="3890283">
                <a:moveTo>
                  <a:pt x="0" y="0"/>
                </a:moveTo>
                <a:lnTo>
                  <a:pt x="3890283" y="0"/>
                </a:lnTo>
                <a:lnTo>
                  <a:pt x="3890283" y="3146267"/>
                </a:lnTo>
                <a:lnTo>
                  <a:pt x="0" y="3146267"/>
                </a:lnTo>
                <a:lnTo>
                  <a:pt x="0" y="0"/>
                </a:lnTo>
                <a:close/>
              </a:path>
            </a:pathLst>
          </a:custGeom>
          <a:blipFill>
            <a:blip r:embed="rId18"/>
            <a:stretch>
              <a:fillRect l="0" t="0" r="0" b="0"/>
            </a:stretch>
          </a:blipFill>
        </p:spPr>
      </p:sp>
      <p:sp>
        <p:nvSpPr>
          <p:cNvPr name="TextBox 31" id="31"/>
          <p:cNvSpPr txBox="true"/>
          <p:nvPr/>
        </p:nvSpPr>
        <p:spPr>
          <a:xfrm rot="0">
            <a:off x="5995063" y="2586892"/>
            <a:ext cx="3533616" cy="1106818"/>
          </a:xfrm>
          <a:prstGeom prst="rect">
            <a:avLst/>
          </a:prstGeom>
        </p:spPr>
        <p:txBody>
          <a:bodyPr anchor="t" rtlCol="false" tIns="0" lIns="0" bIns="0" rIns="0">
            <a:spAutoFit/>
          </a:bodyPr>
          <a:lstStyle/>
          <a:p>
            <a:pPr algn="ctr">
              <a:lnSpc>
                <a:spcPts val="2910"/>
              </a:lnSpc>
            </a:pPr>
            <a:r>
              <a:rPr lang="en-US" sz="2188">
                <a:solidFill>
                  <a:srgbClr val="000000"/>
                </a:solidFill>
                <a:latin typeface="Press Start 2P"/>
                <a:ea typeface="Press Start 2P"/>
                <a:cs typeface="Press Start 2P"/>
                <a:sym typeface="Press Start 2P"/>
              </a:rPr>
              <a:t>Fox discovers</a:t>
            </a:r>
          </a:p>
          <a:p>
            <a:pPr algn="ctr">
              <a:lnSpc>
                <a:spcPts val="2910"/>
              </a:lnSpc>
            </a:pPr>
            <a:r>
              <a:rPr lang="en-US" sz="2188">
                <a:solidFill>
                  <a:srgbClr val="000000"/>
                </a:solidFill>
                <a:latin typeface="Press Start 2P"/>
                <a:ea typeface="Press Start 2P"/>
                <a:cs typeface="Press Start 2P"/>
                <a:sym typeface="Press Start 2P"/>
              </a:rPr>
              <a:t>a life</a:t>
            </a:r>
          </a:p>
        </p:txBody>
      </p:sp>
      <p:sp>
        <p:nvSpPr>
          <p:cNvPr name="Freeform 32" id="32"/>
          <p:cNvSpPr/>
          <p:nvPr/>
        </p:nvSpPr>
        <p:spPr>
          <a:xfrm flipH="true" flipV="false" rot="0">
            <a:off x="1285740" y="872575"/>
            <a:ext cx="3116204" cy="779051"/>
          </a:xfrm>
          <a:custGeom>
            <a:avLst/>
            <a:gdLst/>
            <a:ahLst/>
            <a:cxnLst/>
            <a:rect r="r" b="b" t="t" l="l"/>
            <a:pathLst>
              <a:path h="779051" w="3116204">
                <a:moveTo>
                  <a:pt x="3116204" y="0"/>
                </a:moveTo>
                <a:lnTo>
                  <a:pt x="0" y="0"/>
                </a:lnTo>
                <a:lnTo>
                  <a:pt x="0" y="779051"/>
                </a:lnTo>
                <a:lnTo>
                  <a:pt x="3116204" y="779051"/>
                </a:lnTo>
                <a:lnTo>
                  <a:pt x="3116204" y="0"/>
                </a:lnTo>
                <a:close/>
              </a:path>
            </a:pathLst>
          </a:custGeom>
          <a:blipFill>
            <a:blip r:embed="rId19"/>
            <a:stretch>
              <a:fillRect l="0" t="0" r="0" b="0"/>
            </a:stretch>
          </a:blipFill>
        </p:spPr>
      </p:sp>
      <p:sp>
        <p:nvSpPr>
          <p:cNvPr name="Freeform 33" id="33"/>
          <p:cNvSpPr/>
          <p:nvPr/>
        </p:nvSpPr>
        <p:spPr>
          <a:xfrm flipH="false" flipV="false" rot="0">
            <a:off x="3444672" y="739591"/>
            <a:ext cx="1062474" cy="907087"/>
          </a:xfrm>
          <a:custGeom>
            <a:avLst/>
            <a:gdLst/>
            <a:ahLst/>
            <a:cxnLst/>
            <a:rect r="r" b="b" t="t" l="l"/>
            <a:pathLst>
              <a:path h="907087" w="1062474">
                <a:moveTo>
                  <a:pt x="0" y="0"/>
                </a:moveTo>
                <a:lnTo>
                  <a:pt x="1062474" y="0"/>
                </a:lnTo>
                <a:lnTo>
                  <a:pt x="1062474" y="907087"/>
                </a:lnTo>
                <a:lnTo>
                  <a:pt x="0" y="907087"/>
                </a:lnTo>
                <a:lnTo>
                  <a:pt x="0" y="0"/>
                </a:lnTo>
                <a:close/>
              </a:path>
            </a:pathLst>
          </a:custGeom>
          <a:blipFill>
            <a:blip r:embed="rId9"/>
            <a:stretch>
              <a:fillRect l="0" t="0" r="0" b="0"/>
            </a:stretch>
          </a:blipFill>
        </p:spPr>
      </p:sp>
      <p:grpSp>
        <p:nvGrpSpPr>
          <p:cNvPr name="Group 34" id="34"/>
          <p:cNvGrpSpPr/>
          <p:nvPr/>
        </p:nvGrpSpPr>
        <p:grpSpPr>
          <a:xfrm rot="0">
            <a:off x="2129743" y="1064873"/>
            <a:ext cx="1235031" cy="197227"/>
            <a:chOff x="0" y="0"/>
            <a:chExt cx="325276" cy="51945"/>
          </a:xfrm>
        </p:grpSpPr>
        <p:sp>
          <p:nvSpPr>
            <p:cNvPr name="Freeform 35" id="35"/>
            <p:cNvSpPr/>
            <p:nvPr/>
          </p:nvSpPr>
          <p:spPr>
            <a:xfrm flipH="false" flipV="false" rot="0">
              <a:off x="0" y="0"/>
              <a:ext cx="325276" cy="51945"/>
            </a:xfrm>
            <a:custGeom>
              <a:avLst/>
              <a:gdLst/>
              <a:ahLst/>
              <a:cxnLst/>
              <a:rect r="r" b="b" t="t" l="l"/>
              <a:pathLst>
                <a:path h="51945" w="325276">
                  <a:moveTo>
                    <a:pt x="0" y="0"/>
                  </a:moveTo>
                  <a:lnTo>
                    <a:pt x="325276" y="0"/>
                  </a:lnTo>
                  <a:lnTo>
                    <a:pt x="325276" y="51945"/>
                  </a:lnTo>
                  <a:lnTo>
                    <a:pt x="0" y="51945"/>
                  </a:lnTo>
                  <a:close/>
                </a:path>
              </a:pathLst>
            </a:custGeom>
            <a:solidFill>
              <a:srgbClr val="C7EAF4"/>
            </a:solidFill>
          </p:spPr>
        </p:sp>
        <p:sp>
          <p:nvSpPr>
            <p:cNvPr name="TextBox 36" id="36"/>
            <p:cNvSpPr txBox="true"/>
            <p:nvPr/>
          </p:nvSpPr>
          <p:spPr>
            <a:xfrm>
              <a:off x="0" y="-104775"/>
              <a:ext cx="325276" cy="156720"/>
            </a:xfrm>
            <a:prstGeom prst="rect">
              <a:avLst/>
            </a:prstGeom>
          </p:spPr>
          <p:txBody>
            <a:bodyPr anchor="ctr" rtlCol="false" tIns="50800" lIns="50800" bIns="50800" rIns="50800"/>
            <a:lstStyle/>
            <a:p>
              <a:pPr algn="ctr">
                <a:lnSpc>
                  <a:spcPts val="3417"/>
                </a:lnSpc>
              </a:pPr>
            </a:p>
          </p:txBody>
        </p:sp>
      </p:grpSp>
      <p:grpSp>
        <p:nvGrpSpPr>
          <p:cNvPr name="Group 37" id="37"/>
          <p:cNvGrpSpPr/>
          <p:nvPr/>
        </p:nvGrpSpPr>
        <p:grpSpPr>
          <a:xfrm rot="0">
            <a:off x="137570" y="1760978"/>
            <a:ext cx="1077814" cy="1077814"/>
            <a:chOff x="0" y="0"/>
            <a:chExt cx="812800" cy="812800"/>
          </a:xfrm>
        </p:grpSpPr>
        <p:sp>
          <p:nvSpPr>
            <p:cNvPr name="Freeform 38" id="38"/>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4C301"/>
            </a:solidFill>
          </p:spPr>
        </p:sp>
        <p:sp>
          <p:nvSpPr>
            <p:cNvPr name="TextBox 39" id="39"/>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grpSp>
        <p:nvGrpSpPr>
          <p:cNvPr name="Group 40" id="40"/>
          <p:cNvGrpSpPr/>
          <p:nvPr/>
        </p:nvGrpSpPr>
        <p:grpSpPr>
          <a:xfrm rot="0">
            <a:off x="137570" y="489793"/>
            <a:ext cx="1077814" cy="1077814"/>
            <a:chOff x="0" y="0"/>
            <a:chExt cx="812800" cy="812800"/>
          </a:xfrm>
        </p:grpSpPr>
        <p:sp>
          <p:nvSpPr>
            <p:cNvPr name="Freeform 41" id="41"/>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F1717"/>
            </a:solidFill>
          </p:spPr>
        </p:sp>
        <p:sp>
          <p:nvSpPr>
            <p:cNvPr name="TextBox 42" id="42"/>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sp>
        <p:nvSpPr>
          <p:cNvPr name="Freeform 43" id="43"/>
          <p:cNvSpPr/>
          <p:nvPr/>
        </p:nvSpPr>
        <p:spPr>
          <a:xfrm flipH="false" flipV="false" rot="0">
            <a:off x="227241" y="419750"/>
            <a:ext cx="978603" cy="1058050"/>
          </a:xfrm>
          <a:custGeom>
            <a:avLst/>
            <a:gdLst/>
            <a:ahLst/>
            <a:cxnLst/>
            <a:rect r="r" b="b" t="t" l="l"/>
            <a:pathLst>
              <a:path h="1058050" w="978603">
                <a:moveTo>
                  <a:pt x="0" y="0"/>
                </a:moveTo>
                <a:lnTo>
                  <a:pt x="978602" y="0"/>
                </a:lnTo>
                <a:lnTo>
                  <a:pt x="978602" y="1058050"/>
                </a:lnTo>
                <a:lnTo>
                  <a:pt x="0" y="1058050"/>
                </a:lnTo>
                <a:lnTo>
                  <a:pt x="0" y="0"/>
                </a:lnTo>
                <a:close/>
              </a:path>
            </a:pathLst>
          </a:custGeom>
          <a:blipFill>
            <a:blip r:embed="rId20"/>
            <a:stretch>
              <a:fillRect l="-131760" t="0" r="-7499" b="-85695"/>
            </a:stretch>
          </a:blipFill>
        </p:spPr>
      </p:sp>
      <p:sp>
        <p:nvSpPr>
          <p:cNvPr name="Freeform 44" id="44"/>
          <p:cNvSpPr/>
          <p:nvPr/>
        </p:nvSpPr>
        <p:spPr>
          <a:xfrm flipH="false" flipV="false" rot="0">
            <a:off x="175670" y="1760978"/>
            <a:ext cx="932081" cy="974554"/>
          </a:xfrm>
          <a:custGeom>
            <a:avLst/>
            <a:gdLst/>
            <a:ahLst/>
            <a:cxnLst/>
            <a:rect r="r" b="b" t="t" l="l"/>
            <a:pathLst>
              <a:path h="974554" w="932081">
                <a:moveTo>
                  <a:pt x="0" y="0"/>
                </a:moveTo>
                <a:lnTo>
                  <a:pt x="932081" y="0"/>
                </a:lnTo>
                <a:lnTo>
                  <a:pt x="932081" y="974553"/>
                </a:lnTo>
                <a:lnTo>
                  <a:pt x="0" y="974553"/>
                </a:lnTo>
                <a:lnTo>
                  <a:pt x="0" y="0"/>
                </a:lnTo>
                <a:close/>
              </a:path>
            </a:pathLst>
          </a:custGeom>
          <a:blipFill>
            <a:blip r:embed="rId21"/>
            <a:stretch>
              <a:fillRect l="-6761" t="0" r="-124616" b="-85695"/>
            </a:stretch>
          </a:blipFill>
        </p:spPr>
      </p:sp>
      <p:sp>
        <p:nvSpPr>
          <p:cNvPr name="Freeform 45" id="45"/>
          <p:cNvSpPr/>
          <p:nvPr/>
        </p:nvSpPr>
        <p:spPr>
          <a:xfrm flipH="false" flipV="false" rot="0">
            <a:off x="13666342" y="7514218"/>
            <a:ext cx="1629408" cy="767858"/>
          </a:xfrm>
          <a:custGeom>
            <a:avLst/>
            <a:gdLst/>
            <a:ahLst/>
            <a:cxnLst/>
            <a:rect r="r" b="b" t="t" l="l"/>
            <a:pathLst>
              <a:path h="767858" w="1629408">
                <a:moveTo>
                  <a:pt x="0" y="0"/>
                </a:moveTo>
                <a:lnTo>
                  <a:pt x="1629408" y="0"/>
                </a:lnTo>
                <a:lnTo>
                  <a:pt x="1629408" y="767859"/>
                </a:lnTo>
                <a:lnTo>
                  <a:pt x="0" y="767859"/>
                </a:lnTo>
                <a:lnTo>
                  <a:pt x="0" y="0"/>
                </a:lnTo>
                <a:close/>
              </a:path>
            </a:pathLst>
          </a:custGeom>
          <a:blipFill>
            <a:blip r:embed="rId3"/>
            <a:stretch>
              <a:fillRect l="0" t="0" r="0" b="0"/>
            </a:stretch>
          </a:blipFill>
        </p:spPr>
      </p:sp>
      <p:sp>
        <p:nvSpPr>
          <p:cNvPr name="Freeform 46" id="46"/>
          <p:cNvSpPr/>
          <p:nvPr/>
        </p:nvSpPr>
        <p:spPr>
          <a:xfrm flipH="false" flipV="false" rot="0">
            <a:off x="13925170" y="6597072"/>
            <a:ext cx="2116517" cy="997409"/>
          </a:xfrm>
          <a:custGeom>
            <a:avLst/>
            <a:gdLst/>
            <a:ahLst/>
            <a:cxnLst/>
            <a:rect r="r" b="b" t="t" l="l"/>
            <a:pathLst>
              <a:path h="997409" w="2116517">
                <a:moveTo>
                  <a:pt x="0" y="0"/>
                </a:moveTo>
                <a:lnTo>
                  <a:pt x="2116517" y="0"/>
                </a:lnTo>
                <a:lnTo>
                  <a:pt x="2116517" y="997408"/>
                </a:lnTo>
                <a:lnTo>
                  <a:pt x="0" y="997408"/>
                </a:lnTo>
                <a:lnTo>
                  <a:pt x="0" y="0"/>
                </a:lnTo>
                <a:close/>
              </a:path>
            </a:pathLst>
          </a:custGeom>
          <a:blipFill>
            <a:blip r:embed="rId3"/>
            <a:stretch>
              <a:fillRect l="0" t="0" r="0" b="0"/>
            </a:stretch>
          </a:blipFill>
        </p:spPr>
      </p:sp>
      <p:sp>
        <p:nvSpPr>
          <p:cNvPr name="Freeform 47" id="47"/>
          <p:cNvSpPr/>
          <p:nvPr/>
        </p:nvSpPr>
        <p:spPr>
          <a:xfrm flipH="true" flipV="false" rot="0">
            <a:off x="12502389" y="5566165"/>
            <a:ext cx="3122714" cy="1471579"/>
          </a:xfrm>
          <a:custGeom>
            <a:avLst/>
            <a:gdLst/>
            <a:ahLst/>
            <a:cxnLst/>
            <a:rect r="r" b="b" t="t" l="l"/>
            <a:pathLst>
              <a:path h="1471579" w="3122714">
                <a:moveTo>
                  <a:pt x="3122715" y="0"/>
                </a:moveTo>
                <a:lnTo>
                  <a:pt x="0" y="0"/>
                </a:lnTo>
                <a:lnTo>
                  <a:pt x="0" y="1471579"/>
                </a:lnTo>
                <a:lnTo>
                  <a:pt x="3122715" y="1471579"/>
                </a:lnTo>
                <a:lnTo>
                  <a:pt x="3122715" y="0"/>
                </a:lnTo>
                <a:close/>
              </a:path>
            </a:pathLst>
          </a:custGeom>
          <a:blipFill>
            <a:blip r:embed="rId3"/>
            <a:stretch>
              <a:fillRect l="0" t="0" r="0" b="0"/>
            </a:stretch>
          </a:blipFill>
        </p:spPr>
      </p:sp>
    </p:spTree>
  </p:cSld>
  <p:clrMapOvr>
    <a:masterClrMapping/>
  </p:clrMapOvr>
</p:sld>
</file>

<file path=ppt/slides/slide19.xml><?xml version="1.0" encoding="utf-8"?>
<p:sld xmlns:p="http://schemas.openxmlformats.org/presentationml/2006/main" xmlns:a="http://schemas.openxmlformats.org/drawingml/2006/main" xmlns:r="http://schemas.openxmlformats.org/officeDocument/2006/relationships">
  <p:cSld>
    <p:bg>
      <p:bgPr>
        <a:solidFill>
          <a:srgbClr val="C7EAF4"/>
        </a:solidFill>
      </p:bgPr>
    </p:bg>
    <p:spTree>
      <p:nvGrpSpPr>
        <p:cNvPr id="1" name=""/>
        <p:cNvGrpSpPr/>
        <p:nvPr/>
      </p:nvGrpSpPr>
      <p:grpSpPr>
        <a:xfrm>
          <a:off x="0" y="0"/>
          <a:ext cx="0" cy="0"/>
          <a:chOff x="0" y="0"/>
          <a:chExt cx="0" cy="0"/>
        </a:xfrm>
      </p:grpSpPr>
      <p:sp>
        <p:nvSpPr>
          <p:cNvPr name="Freeform 2" id="2"/>
          <p:cNvSpPr/>
          <p:nvPr/>
        </p:nvSpPr>
        <p:spPr>
          <a:xfrm flipH="false" flipV="false" rot="0">
            <a:off x="7434534" y="-1042294"/>
            <a:ext cx="12497725" cy="11501389"/>
          </a:xfrm>
          <a:custGeom>
            <a:avLst/>
            <a:gdLst/>
            <a:ahLst/>
            <a:cxnLst/>
            <a:rect r="r" b="b" t="t" l="l"/>
            <a:pathLst>
              <a:path h="11501389" w="12497725">
                <a:moveTo>
                  <a:pt x="0" y="0"/>
                </a:moveTo>
                <a:lnTo>
                  <a:pt x="12497725" y="0"/>
                </a:lnTo>
                <a:lnTo>
                  <a:pt x="12497725" y="11501389"/>
                </a:lnTo>
                <a:lnTo>
                  <a:pt x="0" y="11501389"/>
                </a:lnTo>
                <a:lnTo>
                  <a:pt x="0" y="0"/>
                </a:lnTo>
                <a:close/>
              </a:path>
            </a:pathLst>
          </a:custGeom>
          <a:blipFill>
            <a:blip r:embed="rId3"/>
            <a:stretch>
              <a:fillRect l="0" t="0" r="0" b="0"/>
            </a:stretch>
          </a:blipFill>
        </p:spPr>
      </p:sp>
      <p:sp>
        <p:nvSpPr>
          <p:cNvPr name="Freeform 3" id="3"/>
          <p:cNvSpPr/>
          <p:nvPr/>
        </p:nvSpPr>
        <p:spPr>
          <a:xfrm flipH="false" flipV="false" rot="0">
            <a:off x="13666342" y="7514218"/>
            <a:ext cx="1629408" cy="767858"/>
          </a:xfrm>
          <a:custGeom>
            <a:avLst/>
            <a:gdLst/>
            <a:ahLst/>
            <a:cxnLst/>
            <a:rect r="r" b="b" t="t" l="l"/>
            <a:pathLst>
              <a:path h="767858" w="1629408">
                <a:moveTo>
                  <a:pt x="0" y="0"/>
                </a:moveTo>
                <a:lnTo>
                  <a:pt x="1629408" y="0"/>
                </a:lnTo>
                <a:lnTo>
                  <a:pt x="1629408" y="767859"/>
                </a:lnTo>
                <a:lnTo>
                  <a:pt x="0" y="767859"/>
                </a:lnTo>
                <a:lnTo>
                  <a:pt x="0" y="0"/>
                </a:lnTo>
                <a:close/>
              </a:path>
            </a:pathLst>
          </a:custGeom>
          <a:blipFill>
            <a:blip r:embed="rId4"/>
            <a:stretch>
              <a:fillRect l="0" t="0" r="0" b="0"/>
            </a:stretch>
          </a:blipFill>
        </p:spPr>
      </p:sp>
      <p:sp>
        <p:nvSpPr>
          <p:cNvPr name="Freeform 4" id="4"/>
          <p:cNvSpPr/>
          <p:nvPr/>
        </p:nvSpPr>
        <p:spPr>
          <a:xfrm flipH="false" flipV="false" rot="0">
            <a:off x="13925170" y="6597072"/>
            <a:ext cx="2116517" cy="997409"/>
          </a:xfrm>
          <a:custGeom>
            <a:avLst/>
            <a:gdLst/>
            <a:ahLst/>
            <a:cxnLst/>
            <a:rect r="r" b="b" t="t" l="l"/>
            <a:pathLst>
              <a:path h="997409" w="2116517">
                <a:moveTo>
                  <a:pt x="0" y="0"/>
                </a:moveTo>
                <a:lnTo>
                  <a:pt x="2116517" y="0"/>
                </a:lnTo>
                <a:lnTo>
                  <a:pt x="2116517" y="997408"/>
                </a:lnTo>
                <a:lnTo>
                  <a:pt x="0" y="997408"/>
                </a:lnTo>
                <a:lnTo>
                  <a:pt x="0" y="0"/>
                </a:lnTo>
                <a:close/>
              </a:path>
            </a:pathLst>
          </a:custGeom>
          <a:blipFill>
            <a:blip r:embed="rId4"/>
            <a:stretch>
              <a:fillRect l="0" t="0" r="0" b="0"/>
            </a:stretch>
          </a:blipFill>
        </p:spPr>
      </p:sp>
      <p:sp>
        <p:nvSpPr>
          <p:cNvPr name="Freeform 5" id="5"/>
          <p:cNvSpPr/>
          <p:nvPr/>
        </p:nvSpPr>
        <p:spPr>
          <a:xfrm flipH="true" flipV="false" rot="0">
            <a:off x="12502389" y="5566165"/>
            <a:ext cx="3122714" cy="1471579"/>
          </a:xfrm>
          <a:custGeom>
            <a:avLst/>
            <a:gdLst/>
            <a:ahLst/>
            <a:cxnLst/>
            <a:rect r="r" b="b" t="t" l="l"/>
            <a:pathLst>
              <a:path h="1471579" w="3122714">
                <a:moveTo>
                  <a:pt x="3122715" y="0"/>
                </a:moveTo>
                <a:lnTo>
                  <a:pt x="0" y="0"/>
                </a:lnTo>
                <a:lnTo>
                  <a:pt x="0" y="1471579"/>
                </a:lnTo>
                <a:lnTo>
                  <a:pt x="3122715" y="1471579"/>
                </a:lnTo>
                <a:lnTo>
                  <a:pt x="3122715" y="0"/>
                </a:lnTo>
                <a:close/>
              </a:path>
            </a:pathLst>
          </a:custGeom>
          <a:blipFill>
            <a:blip r:embed="rId4"/>
            <a:stretch>
              <a:fillRect l="0" t="0" r="0" b="0"/>
            </a:stretch>
          </a:blipFill>
        </p:spPr>
      </p:sp>
      <p:grpSp>
        <p:nvGrpSpPr>
          <p:cNvPr name="Group 6" id="6"/>
          <p:cNvGrpSpPr/>
          <p:nvPr/>
        </p:nvGrpSpPr>
        <p:grpSpPr>
          <a:xfrm rot="0">
            <a:off x="14198417" y="1054145"/>
            <a:ext cx="3205893" cy="3054942"/>
            <a:chOff x="0" y="0"/>
            <a:chExt cx="812800" cy="774529"/>
          </a:xfrm>
        </p:grpSpPr>
        <p:sp>
          <p:nvSpPr>
            <p:cNvPr name="Freeform 7" id="7"/>
            <p:cNvSpPr/>
            <p:nvPr/>
          </p:nvSpPr>
          <p:spPr>
            <a:xfrm flipH="false" flipV="false" rot="0">
              <a:off x="0" y="0"/>
              <a:ext cx="812800" cy="774529"/>
            </a:xfrm>
            <a:custGeom>
              <a:avLst/>
              <a:gdLst/>
              <a:ahLst/>
              <a:cxnLst/>
              <a:rect r="r" b="b" t="t" l="l"/>
              <a:pathLst>
                <a:path h="774529" w="812800">
                  <a:moveTo>
                    <a:pt x="0" y="0"/>
                  </a:moveTo>
                  <a:lnTo>
                    <a:pt x="812800" y="0"/>
                  </a:lnTo>
                  <a:lnTo>
                    <a:pt x="812800" y="774529"/>
                  </a:lnTo>
                  <a:lnTo>
                    <a:pt x="0" y="774529"/>
                  </a:lnTo>
                  <a:close/>
                </a:path>
              </a:pathLst>
            </a:custGeom>
            <a:solidFill>
              <a:srgbClr val="C7EAF4"/>
            </a:solidFill>
          </p:spPr>
        </p:sp>
        <p:sp>
          <p:nvSpPr>
            <p:cNvPr name="TextBox 8" id="8"/>
            <p:cNvSpPr txBox="true"/>
            <p:nvPr/>
          </p:nvSpPr>
          <p:spPr>
            <a:xfrm>
              <a:off x="0" y="-76200"/>
              <a:ext cx="812800" cy="850729"/>
            </a:xfrm>
            <a:prstGeom prst="rect">
              <a:avLst/>
            </a:prstGeom>
          </p:spPr>
          <p:txBody>
            <a:bodyPr anchor="ctr" rtlCol="false" tIns="50800" lIns="50800" bIns="50800" rIns="50800"/>
            <a:lstStyle/>
            <a:p>
              <a:pPr algn="ctr">
                <a:lnSpc>
                  <a:spcPts val="2659"/>
                </a:lnSpc>
              </a:pPr>
            </a:p>
          </p:txBody>
        </p:sp>
      </p:grpSp>
      <p:sp>
        <p:nvSpPr>
          <p:cNvPr name="Freeform 9" id="9"/>
          <p:cNvSpPr/>
          <p:nvPr/>
        </p:nvSpPr>
        <p:spPr>
          <a:xfrm flipH="false" flipV="false" rot="0">
            <a:off x="15096830" y="1054145"/>
            <a:ext cx="2187403" cy="3141692"/>
          </a:xfrm>
          <a:custGeom>
            <a:avLst/>
            <a:gdLst/>
            <a:ahLst/>
            <a:cxnLst/>
            <a:rect r="r" b="b" t="t" l="l"/>
            <a:pathLst>
              <a:path h="3141692" w="2187403">
                <a:moveTo>
                  <a:pt x="0" y="0"/>
                </a:moveTo>
                <a:lnTo>
                  <a:pt x="2187404" y="0"/>
                </a:lnTo>
                <a:lnTo>
                  <a:pt x="2187404" y="3141693"/>
                </a:lnTo>
                <a:lnTo>
                  <a:pt x="0" y="3141693"/>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10" id="10"/>
          <p:cNvGrpSpPr/>
          <p:nvPr/>
        </p:nvGrpSpPr>
        <p:grpSpPr>
          <a:xfrm rot="0">
            <a:off x="15096830" y="7282344"/>
            <a:ext cx="1800715" cy="1658319"/>
            <a:chOff x="0" y="0"/>
            <a:chExt cx="2400953" cy="2211092"/>
          </a:xfrm>
        </p:grpSpPr>
        <p:grpSp>
          <p:nvGrpSpPr>
            <p:cNvPr name="Group 11" id="11"/>
            <p:cNvGrpSpPr/>
            <p:nvPr/>
          </p:nvGrpSpPr>
          <p:grpSpPr>
            <a:xfrm rot="0">
              <a:off x="1112911" y="1175607"/>
              <a:ext cx="841129" cy="841129"/>
              <a:chOff x="0" y="0"/>
              <a:chExt cx="812800" cy="812800"/>
            </a:xfrm>
          </p:grpSpPr>
          <p:sp>
            <p:nvSpPr>
              <p:cNvPr name="Freeform 12" id="1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9F4DA"/>
              </a:solidFill>
            </p:spPr>
          </p:sp>
          <p:sp>
            <p:nvSpPr>
              <p:cNvPr name="TextBox 13" id="13"/>
              <p:cNvSpPr txBox="true"/>
              <p:nvPr/>
            </p:nvSpPr>
            <p:spPr>
              <a:xfrm>
                <a:off x="76200" y="0"/>
                <a:ext cx="660400" cy="736600"/>
              </a:xfrm>
              <a:prstGeom prst="rect">
                <a:avLst/>
              </a:prstGeom>
            </p:spPr>
            <p:txBody>
              <a:bodyPr anchor="ctr" rtlCol="false" tIns="50800" lIns="50800" bIns="50800" rIns="50800"/>
              <a:lstStyle/>
              <a:p>
                <a:pPr algn="ctr">
                  <a:lnSpc>
                    <a:spcPts val="2659"/>
                  </a:lnSpc>
                </a:pPr>
              </a:p>
            </p:txBody>
          </p:sp>
        </p:grpSp>
        <p:grpSp>
          <p:nvGrpSpPr>
            <p:cNvPr name="Group 14" id="14"/>
            <p:cNvGrpSpPr/>
            <p:nvPr/>
          </p:nvGrpSpPr>
          <p:grpSpPr>
            <a:xfrm rot="0">
              <a:off x="480820" y="1522425"/>
              <a:ext cx="566714" cy="566714"/>
              <a:chOff x="0" y="0"/>
              <a:chExt cx="812800" cy="812800"/>
            </a:xfrm>
          </p:grpSpPr>
          <p:sp>
            <p:nvSpPr>
              <p:cNvPr name="Freeform 15" id="1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9F4DA"/>
              </a:solidFill>
            </p:spPr>
          </p:sp>
          <p:sp>
            <p:nvSpPr>
              <p:cNvPr name="TextBox 16" id="16"/>
              <p:cNvSpPr txBox="true"/>
              <p:nvPr/>
            </p:nvSpPr>
            <p:spPr>
              <a:xfrm>
                <a:off x="76200" y="0"/>
                <a:ext cx="660400" cy="736600"/>
              </a:xfrm>
              <a:prstGeom prst="rect">
                <a:avLst/>
              </a:prstGeom>
            </p:spPr>
            <p:txBody>
              <a:bodyPr anchor="ctr" rtlCol="false" tIns="50800" lIns="50800" bIns="50800" rIns="50800"/>
              <a:lstStyle/>
              <a:p>
                <a:pPr algn="ctr">
                  <a:lnSpc>
                    <a:spcPts val="2659"/>
                  </a:lnSpc>
                </a:pPr>
              </a:p>
            </p:txBody>
          </p:sp>
        </p:grpSp>
        <p:grpSp>
          <p:nvGrpSpPr>
            <p:cNvPr name="Group 17" id="17"/>
            <p:cNvGrpSpPr/>
            <p:nvPr/>
          </p:nvGrpSpPr>
          <p:grpSpPr>
            <a:xfrm rot="0">
              <a:off x="197463" y="1175607"/>
              <a:ext cx="566714" cy="566714"/>
              <a:chOff x="0" y="0"/>
              <a:chExt cx="812800" cy="812800"/>
            </a:xfrm>
          </p:grpSpPr>
          <p:sp>
            <p:nvSpPr>
              <p:cNvPr name="Freeform 18" id="18"/>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9F4DA"/>
              </a:solidFill>
            </p:spPr>
          </p:sp>
          <p:sp>
            <p:nvSpPr>
              <p:cNvPr name="TextBox 19" id="19"/>
              <p:cNvSpPr txBox="true"/>
              <p:nvPr/>
            </p:nvSpPr>
            <p:spPr>
              <a:xfrm>
                <a:off x="76200" y="0"/>
                <a:ext cx="660400" cy="736600"/>
              </a:xfrm>
              <a:prstGeom prst="rect">
                <a:avLst/>
              </a:prstGeom>
            </p:spPr>
            <p:txBody>
              <a:bodyPr anchor="ctr" rtlCol="false" tIns="50800" lIns="50800" bIns="50800" rIns="50800"/>
              <a:lstStyle/>
              <a:p>
                <a:pPr algn="ctr">
                  <a:lnSpc>
                    <a:spcPts val="2659"/>
                  </a:lnSpc>
                </a:pPr>
              </a:p>
            </p:txBody>
          </p:sp>
        </p:grpSp>
        <p:sp>
          <p:nvSpPr>
            <p:cNvPr name="Freeform 20" id="20"/>
            <p:cNvSpPr/>
            <p:nvPr/>
          </p:nvSpPr>
          <p:spPr>
            <a:xfrm flipH="false" flipV="false" rot="0">
              <a:off x="0" y="0"/>
              <a:ext cx="2400953" cy="2211092"/>
            </a:xfrm>
            <a:custGeom>
              <a:avLst/>
              <a:gdLst/>
              <a:ahLst/>
              <a:cxnLst/>
              <a:rect r="r" b="b" t="t" l="l"/>
              <a:pathLst>
                <a:path h="2211092" w="2400953">
                  <a:moveTo>
                    <a:pt x="0" y="0"/>
                  </a:moveTo>
                  <a:lnTo>
                    <a:pt x="2400953" y="0"/>
                  </a:lnTo>
                  <a:lnTo>
                    <a:pt x="2400953" y="2211092"/>
                  </a:lnTo>
                  <a:lnTo>
                    <a:pt x="0" y="2211092"/>
                  </a:lnTo>
                  <a:lnTo>
                    <a:pt x="0" y="0"/>
                  </a:lnTo>
                  <a:close/>
                </a:path>
              </a:pathLst>
            </a:custGeom>
            <a:blipFill>
              <a:blip r:embed="rId7"/>
              <a:stretch>
                <a:fillRect l="-128968" t="-258189" r="-405952" b="-35775"/>
              </a:stretch>
            </a:blipFill>
          </p:spPr>
        </p:sp>
      </p:grpSp>
      <p:sp>
        <p:nvSpPr>
          <p:cNvPr name="Freeform 21" id="21"/>
          <p:cNvSpPr/>
          <p:nvPr/>
        </p:nvSpPr>
        <p:spPr>
          <a:xfrm flipH="false" flipV="false" rot="0">
            <a:off x="-19102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22" id="22"/>
          <p:cNvSpPr/>
          <p:nvPr/>
        </p:nvSpPr>
        <p:spPr>
          <a:xfrm flipH="false" flipV="false" rot="0">
            <a:off x="775564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23" id="23"/>
          <p:cNvSpPr/>
          <p:nvPr/>
        </p:nvSpPr>
        <p:spPr>
          <a:xfrm flipH="false" flipV="false" rot="0">
            <a:off x="1555229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24" id="24"/>
          <p:cNvSpPr/>
          <p:nvPr/>
        </p:nvSpPr>
        <p:spPr>
          <a:xfrm flipH="false" flipV="false" rot="0">
            <a:off x="5022216" y="6049732"/>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10"/>
            <a:stretch>
              <a:fillRect l="0" t="0" r="0" b="0"/>
            </a:stretch>
          </a:blipFill>
        </p:spPr>
      </p:sp>
      <p:sp>
        <p:nvSpPr>
          <p:cNvPr name="Freeform 25" id="25"/>
          <p:cNvSpPr/>
          <p:nvPr/>
        </p:nvSpPr>
        <p:spPr>
          <a:xfrm flipH="false" flipV="false" rot="0">
            <a:off x="1809110" y="6068374"/>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10"/>
            <a:stretch>
              <a:fillRect l="0" t="0" r="0" b="0"/>
            </a:stretch>
          </a:blipFill>
        </p:spPr>
      </p:sp>
      <p:sp>
        <p:nvSpPr>
          <p:cNvPr name="Freeform 26" id="26"/>
          <p:cNvSpPr/>
          <p:nvPr/>
        </p:nvSpPr>
        <p:spPr>
          <a:xfrm flipH="true" flipV="false" rot="0">
            <a:off x="1285740" y="872575"/>
            <a:ext cx="3116204" cy="779051"/>
          </a:xfrm>
          <a:custGeom>
            <a:avLst/>
            <a:gdLst/>
            <a:ahLst/>
            <a:cxnLst/>
            <a:rect r="r" b="b" t="t" l="l"/>
            <a:pathLst>
              <a:path h="779051" w="3116204">
                <a:moveTo>
                  <a:pt x="3116204" y="0"/>
                </a:moveTo>
                <a:lnTo>
                  <a:pt x="0" y="0"/>
                </a:lnTo>
                <a:lnTo>
                  <a:pt x="0" y="779051"/>
                </a:lnTo>
                <a:lnTo>
                  <a:pt x="3116204" y="779051"/>
                </a:lnTo>
                <a:lnTo>
                  <a:pt x="3116204" y="0"/>
                </a:lnTo>
                <a:close/>
              </a:path>
            </a:pathLst>
          </a:custGeom>
          <a:blipFill>
            <a:blip r:embed="rId11"/>
            <a:stretch>
              <a:fillRect l="0" t="0" r="0" b="0"/>
            </a:stretch>
          </a:blipFill>
        </p:spPr>
      </p:sp>
      <p:sp>
        <p:nvSpPr>
          <p:cNvPr name="Freeform 27" id="27"/>
          <p:cNvSpPr/>
          <p:nvPr/>
        </p:nvSpPr>
        <p:spPr>
          <a:xfrm flipH="true" flipV="false" rot="0">
            <a:off x="1278820" y="2020484"/>
            <a:ext cx="3065729" cy="766432"/>
          </a:xfrm>
          <a:custGeom>
            <a:avLst/>
            <a:gdLst/>
            <a:ahLst/>
            <a:cxnLst/>
            <a:rect r="r" b="b" t="t" l="l"/>
            <a:pathLst>
              <a:path h="766432" w="3065729">
                <a:moveTo>
                  <a:pt x="3065729" y="0"/>
                </a:moveTo>
                <a:lnTo>
                  <a:pt x="0" y="0"/>
                </a:lnTo>
                <a:lnTo>
                  <a:pt x="0" y="766433"/>
                </a:lnTo>
                <a:lnTo>
                  <a:pt x="3065729" y="766433"/>
                </a:lnTo>
                <a:lnTo>
                  <a:pt x="3065729" y="0"/>
                </a:lnTo>
                <a:close/>
              </a:path>
            </a:pathLst>
          </a:custGeom>
          <a:blipFill>
            <a:blip r:embed="rId12"/>
            <a:stretch>
              <a:fillRect l="0" t="0" r="0" b="0"/>
            </a:stretch>
          </a:blipFill>
        </p:spPr>
      </p:sp>
      <p:sp>
        <p:nvSpPr>
          <p:cNvPr name="Freeform 28" id="28"/>
          <p:cNvSpPr/>
          <p:nvPr/>
        </p:nvSpPr>
        <p:spPr>
          <a:xfrm flipH="false" flipV="false" rot="0">
            <a:off x="3444672" y="739591"/>
            <a:ext cx="1062474" cy="907087"/>
          </a:xfrm>
          <a:custGeom>
            <a:avLst/>
            <a:gdLst/>
            <a:ahLst/>
            <a:cxnLst/>
            <a:rect r="r" b="b" t="t" l="l"/>
            <a:pathLst>
              <a:path h="907087" w="1062474">
                <a:moveTo>
                  <a:pt x="0" y="0"/>
                </a:moveTo>
                <a:lnTo>
                  <a:pt x="1062474" y="0"/>
                </a:lnTo>
                <a:lnTo>
                  <a:pt x="1062474" y="907087"/>
                </a:lnTo>
                <a:lnTo>
                  <a:pt x="0" y="907087"/>
                </a:lnTo>
                <a:lnTo>
                  <a:pt x="0" y="0"/>
                </a:lnTo>
                <a:close/>
              </a:path>
            </a:pathLst>
          </a:custGeom>
          <a:blipFill>
            <a:blip r:embed="rId13"/>
            <a:stretch>
              <a:fillRect l="0" t="0" r="0" b="0"/>
            </a:stretch>
          </a:blipFill>
        </p:spPr>
      </p:sp>
      <p:sp>
        <p:nvSpPr>
          <p:cNvPr name="Freeform 29" id="29"/>
          <p:cNvSpPr/>
          <p:nvPr/>
        </p:nvSpPr>
        <p:spPr>
          <a:xfrm flipH="false" flipV="false" rot="0">
            <a:off x="3444672" y="1931704"/>
            <a:ext cx="1062474" cy="907087"/>
          </a:xfrm>
          <a:custGeom>
            <a:avLst/>
            <a:gdLst/>
            <a:ahLst/>
            <a:cxnLst/>
            <a:rect r="r" b="b" t="t" l="l"/>
            <a:pathLst>
              <a:path h="907087" w="1062474">
                <a:moveTo>
                  <a:pt x="0" y="0"/>
                </a:moveTo>
                <a:lnTo>
                  <a:pt x="1062474" y="0"/>
                </a:lnTo>
                <a:lnTo>
                  <a:pt x="1062474" y="907088"/>
                </a:lnTo>
                <a:lnTo>
                  <a:pt x="0" y="907088"/>
                </a:lnTo>
                <a:lnTo>
                  <a:pt x="0" y="0"/>
                </a:lnTo>
                <a:close/>
              </a:path>
            </a:pathLst>
          </a:custGeom>
          <a:blipFill>
            <a:blip r:embed="rId13"/>
            <a:stretch>
              <a:fillRect l="0" t="0" r="0" b="0"/>
            </a:stretch>
          </a:blipFill>
        </p:spPr>
      </p:sp>
      <p:sp>
        <p:nvSpPr>
          <p:cNvPr name="Freeform 30" id="30"/>
          <p:cNvSpPr/>
          <p:nvPr/>
        </p:nvSpPr>
        <p:spPr>
          <a:xfrm flipH="false" flipV="false" rot="0">
            <a:off x="4564296" y="1931704"/>
            <a:ext cx="1062474" cy="907087"/>
          </a:xfrm>
          <a:custGeom>
            <a:avLst/>
            <a:gdLst/>
            <a:ahLst/>
            <a:cxnLst/>
            <a:rect r="r" b="b" t="t" l="l"/>
            <a:pathLst>
              <a:path h="907087" w="1062474">
                <a:moveTo>
                  <a:pt x="0" y="0"/>
                </a:moveTo>
                <a:lnTo>
                  <a:pt x="1062474" y="0"/>
                </a:lnTo>
                <a:lnTo>
                  <a:pt x="1062474" y="907088"/>
                </a:lnTo>
                <a:lnTo>
                  <a:pt x="0" y="907088"/>
                </a:lnTo>
                <a:lnTo>
                  <a:pt x="0" y="0"/>
                </a:lnTo>
                <a:close/>
              </a:path>
            </a:pathLst>
          </a:custGeom>
          <a:blipFill>
            <a:blip r:embed="rId13"/>
            <a:stretch>
              <a:fillRect l="0" t="0" r="0" b="0"/>
            </a:stretch>
          </a:blipFill>
        </p:spPr>
      </p:sp>
      <p:sp>
        <p:nvSpPr>
          <p:cNvPr name="Freeform 31" id="31"/>
          <p:cNvSpPr/>
          <p:nvPr/>
        </p:nvSpPr>
        <p:spPr>
          <a:xfrm flipH="false" flipV="false" rot="0">
            <a:off x="1302709"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14"/>
            <a:stretch>
              <a:fillRect l="0" t="0" r="0" b="0"/>
            </a:stretch>
          </a:blipFill>
        </p:spPr>
      </p:sp>
      <p:sp>
        <p:nvSpPr>
          <p:cNvPr name="Freeform 32" id="32"/>
          <p:cNvSpPr/>
          <p:nvPr/>
        </p:nvSpPr>
        <p:spPr>
          <a:xfrm flipH="false" flipV="false" rot="0">
            <a:off x="1513835"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14"/>
            <a:stretch>
              <a:fillRect l="0" t="0" r="0" b="0"/>
            </a:stretch>
          </a:blipFill>
        </p:spPr>
      </p:sp>
      <p:sp>
        <p:nvSpPr>
          <p:cNvPr name="Freeform 33" id="33"/>
          <p:cNvSpPr/>
          <p:nvPr/>
        </p:nvSpPr>
        <p:spPr>
          <a:xfrm flipH="false" flipV="false" rot="0">
            <a:off x="1703240" y="2581617"/>
            <a:ext cx="506401" cy="506401"/>
          </a:xfrm>
          <a:custGeom>
            <a:avLst/>
            <a:gdLst/>
            <a:ahLst/>
            <a:cxnLst/>
            <a:rect r="r" b="b" t="t" l="l"/>
            <a:pathLst>
              <a:path h="506401" w="506401">
                <a:moveTo>
                  <a:pt x="0" y="0"/>
                </a:moveTo>
                <a:lnTo>
                  <a:pt x="506401" y="0"/>
                </a:lnTo>
                <a:lnTo>
                  <a:pt x="506401" y="506400"/>
                </a:lnTo>
                <a:lnTo>
                  <a:pt x="0" y="506400"/>
                </a:lnTo>
                <a:lnTo>
                  <a:pt x="0" y="0"/>
                </a:lnTo>
                <a:close/>
              </a:path>
            </a:pathLst>
          </a:custGeom>
          <a:blipFill>
            <a:blip r:embed="rId14"/>
            <a:stretch>
              <a:fillRect l="0" t="0" r="0" b="0"/>
            </a:stretch>
          </a:blipFill>
        </p:spPr>
      </p:sp>
      <p:sp>
        <p:nvSpPr>
          <p:cNvPr name="Freeform 34" id="34"/>
          <p:cNvSpPr/>
          <p:nvPr/>
        </p:nvSpPr>
        <p:spPr>
          <a:xfrm flipH="false" flipV="false" rot="0">
            <a:off x="1908816"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14"/>
            <a:stretch>
              <a:fillRect l="0" t="0" r="0" b="0"/>
            </a:stretch>
          </a:blipFill>
        </p:spPr>
      </p:sp>
      <p:sp>
        <p:nvSpPr>
          <p:cNvPr name="Freeform 35" id="35"/>
          <p:cNvSpPr/>
          <p:nvPr/>
        </p:nvSpPr>
        <p:spPr>
          <a:xfrm flipH="false" flipV="false" rot="348126">
            <a:off x="12838144" y="2044247"/>
            <a:ext cx="2158208" cy="2097201"/>
          </a:xfrm>
          <a:custGeom>
            <a:avLst/>
            <a:gdLst/>
            <a:ahLst/>
            <a:cxnLst/>
            <a:rect r="r" b="b" t="t" l="l"/>
            <a:pathLst>
              <a:path h="2097201" w="2158208">
                <a:moveTo>
                  <a:pt x="0" y="0"/>
                </a:moveTo>
                <a:lnTo>
                  <a:pt x="2158209" y="0"/>
                </a:lnTo>
                <a:lnTo>
                  <a:pt x="2158209" y="2097201"/>
                </a:lnTo>
                <a:lnTo>
                  <a:pt x="0" y="2097201"/>
                </a:lnTo>
                <a:lnTo>
                  <a:pt x="0" y="0"/>
                </a:lnTo>
                <a:close/>
              </a:path>
            </a:pathLst>
          </a:custGeom>
          <a:blipFill>
            <a:blip r:embed="rId15"/>
            <a:stretch>
              <a:fillRect l="-265714" t="-60084" r="-287346" b="-223949"/>
            </a:stretch>
          </a:blipFill>
        </p:spPr>
      </p:sp>
      <p:sp>
        <p:nvSpPr>
          <p:cNvPr name="Freeform 36" id="36"/>
          <p:cNvSpPr/>
          <p:nvPr/>
        </p:nvSpPr>
        <p:spPr>
          <a:xfrm flipH="true" flipV="false" rot="339749">
            <a:off x="13888914" y="3256911"/>
            <a:ext cx="619005" cy="619005"/>
          </a:xfrm>
          <a:custGeom>
            <a:avLst/>
            <a:gdLst/>
            <a:ahLst/>
            <a:cxnLst/>
            <a:rect r="r" b="b" t="t" l="l"/>
            <a:pathLst>
              <a:path h="619005" w="619005">
                <a:moveTo>
                  <a:pt x="619005" y="0"/>
                </a:moveTo>
                <a:lnTo>
                  <a:pt x="0" y="0"/>
                </a:lnTo>
                <a:lnTo>
                  <a:pt x="0" y="619005"/>
                </a:lnTo>
                <a:lnTo>
                  <a:pt x="619005" y="619005"/>
                </a:lnTo>
                <a:lnTo>
                  <a:pt x="619005" y="0"/>
                </a:lnTo>
                <a:close/>
              </a:path>
            </a:pathLst>
          </a:custGeom>
          <a:blipFill>
            <a:blip r:embed="rId16"/>
            <a:stretch>
              <a:fillRect l="0" t="0" r="0" b="0"/>
            </a:stretch>
          </a:blipFill>
        </p:spPr>
      </p:sp>
      <p:sp>
        <p:nvSpPr>
          <p:cNvPr name="Freeform 37" id="37"/>
          <p:cNvSpPr/>
          <p:nvPr/>
        </p:nvSpPr>
        <p:spPr>
          <a:xfrm flipH="false" flipV="false" rot="0">
            <a:off x="15096830" y="-384443"/>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17">
              <a:extLst>
                <a:ext uri="{96DAC541-7B7A-43D3-8B79-37D633B846F1}">
                  <asvg:svgBlip xmlns:asvg="http://schemas.microsoft.com/office/drawing/2016/SVG/main" r:embed="rId18"/>
                </a:ext>
              </a:extLst>
            </a:blip>
            <a:stretch>
              <a:fillRect l="0" t="0" r="0" b="0"/>
            </a:stretch>
          </a:blipFill>
        </p:spPr>
      </p:sp>
      <p:sp>
        <p:nvSpPr>
          <p:cNvPr name="Freeform 38" id="38"/>
          <p:cNvSpPr/>
          <p:nvPr/>
        </p:nvSpPr>
        <p:spPr>
          <a:xfrm flipH="false" flipV="false" rot="0">
            <a:off x="6457211" y="316574"/>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17">
              <a:extLst>
                <a:ext uri="{96DAC541-7B7A-43D3-8B79-37D633B846F1}">
                  <asvg:svgBlip xmlns:asvg="http://schemas.microsoft.com/office/drawing/2016/SVG/main" r:embed="rId18"/>
                </a:ext>
              </a:extLst>
            </a:blip>
            <a:stretch>
              <a:fillRect l="0" t="0" r="0" b="0"/>
            </a:stretch>
          </a:blipFill>
        </p:spPr>
      </p:sp>
      <p:grpSp>
        <p:nvGrpSpPr>
          <p:cNvPr name="Group 39" id="39"/>
          <p:cNvGrpSpPr/>
          <p:nvPr/>
        </p:nvGrpSpPr>
        <p:grpSpPr>
          <a:xfrm rot="0">
            <a:off x="2129743" y="1064873"/>
            <a:ext cx="1235031" cy="197227"/>
            <a:chOff x="0" y="0"/>
            <a:chExt cx="325276" cy="51945"/>
          </a:xfrm>
        </p:grpSpPr>
        <p:sp>
          <p:nvSpPr>
            <p:cNvPr name="Freeform 40" id="40"/>
            <p:cNvSpPr/>
            <p:nvPr/>
          </p:nvSpPr>
          <p:spPr>
            <a:xfrm flipH="false" flipV="false" rot="0">
              <a:off x="0" y="0"/>
              <a:ext cx="325276" cy="51945"/>
            </a:xfrm>
            <a:custGeom>
              <a:avLst/>
              <a:gdLst/>
              <a:ahLst/>
              <a:cxnLst/>
              <a:rect r="r" b="b" t="t" l="l"/>
              <a:pathLst>
                <a:path h="51945" w="325276">
                  <a:moveTo>
                    <a:pt x="0" y="0"/>
                  </a:moveTo>
                  <a:lnTo>
                    <a:pt x="325276" y="0"/>
                  </a:lnTo>
                  <a:lnTo>
                    <a:pt x="325276" y="51945"/>
                  </a:lnTo>
                  <a:lnTo>
                    <a:pt x="0" y="51945"/>
                  </a:lnTo>
                  <a:close/>
                </a:path>
              </a:pathLst>
            </a:custGeom>
            <a:solidFill>
              <a:srgbClr val="C7EAF4"/>
            </a:solidFill>
          </p:spPr>
        </p:sp>
        <p:sp>
          <p:nvSpPr>
            <p:cNvPr name="TextBox 41" id="41"/>
            <p:cNvSpPr txBox="true"/>
            <p:nvPr/>
          </p:nvSpPr>
          <p:spPr>
            <a:xfrm>
              <a:off x="0" y="-104775"/>
              <a:ext cx="325276" cy="156720"/>
            </a:xfrm>
            <a:prstGeom prst="rect">
              <a:avLst/>
            </a:prstGeom>
          </p:spPr>
          <p:txBody>
            <a:bodyPr anchor="ctr" rtlCol="false" tIns="50800" lIns="50800" bIns="50800" rIns="50800"/>
            <a:lstStyle/>
            <a:p>
              <a:pPr algn="ctr">
                <a:lnSpc>
                  <a:spcPts val="3417"/>
                </a:lnSpc>
              </a:pPr>
            </a:p>
          </p:txBody>
        </p:sp>
      </p:grpSp>
      <p:sp>
        <p:nvSpPr>
          <p:cNvPr name="Freeform 42" id="42"/>
          <p:cNvSpPr/>
          <p:nvPr/>
        </p:nvSpPr>
        <p:spPr>
          <a:xfrm flipH="false" flipV="false" rot="0">
            <a:off x="11206547" y="4985666"/>
            <a:ext cx="3890283" cy="3146266"/>
          </a:xfrm>
          <a:custGeom>
            <a:avLst/>
            <a:gdLst/>
            <a:ahLst/>
            <a:cxnLst/>
            <a:rect r="r" b="b" t="t" l="l"/>
            <a:pathLst>
              <a:path h="3146266" w="3890283">
                <a:moveTo>
                  <a:pt x="0" y="0"/>
                </a:moveTo>
                <a:lnTo>
                  <a:pt x="3890283" y="0"/>
                </a:lnTo>
                <a:lnTo>
                  <a:pt x="3890283" y="3146267"/>
                </a:lnTo>
                <a:lnTo>
                  <a:pt x="0" y="3146267"/>
                </a:lnTo>
                <a:lnTo>
                  <a:pt x="0" y="0"/>
                </a:lnTo>
                <a:close/>
              </a:path>
            </a:pathLst>
          </a:custGeom>
          <a:blipFill>
            <a:blip r:embed="rId19"/>
            <a:stretch>
              <a:fillRect l="0" t="0" r="0" b="0"/>
            </a:stretch>
          </a:blipFill>
        </p:spPr>
      </p:sp>
      <p:sp>
        <p:nvSpPr>
          <p:cNvPr name="TextBox 43" id="43"/>
          <p:cNvSpPr txBox="true"/>
          <p:nvPr/>
        </p:nvSpPr>
        <p:spPr>
          <a:xfrm rot="0">
            <a:off x="11465064" y="5696463"/>
            <a:ext cx="3383912" cy="2211669"/>
          </a:xfrm>
          <a:prstGeom prst="rect">
            <a:avLst/>
          </a:prstGeom>
        </p:spPr>
        <p:txBody>
          <a:bodyPr anchor="t" rtlCol="false" tIns="0" lIns="0" bIns="0" rIns="0">
            <a:spAutoFit/>
          </a:bodyPr>
          <a:lstStyle/>
          <a:p>
            <a:pPr algn="ctr">
              <a:lnSpc>
                <a:spcPts val="2910"/>
              </a:lnSpc>
            </a:pPr>
            <a:r>
              <a:rPr lang="en-US" sz="2188">
                <a:solidFill>
                  <a:srgbClr val="000000"/>
                </a:solidFill>
                <a:latin typeface="Press Start 2P"/>
                <a:ea typeface="Press Start 2P"/>
                <a:cs typeface="Press Start 2P"/>
                <a:sym typeface="Press Start 2P"/>
              </a:rPr>
              <a:t>Racoon doesn’t have enough breath to climb the stairs</a:t>
            </a:r>
          </a:p>
        </p:txBody>
      </p:sp>
      <p:grpSp>
        <p:nvGrpSpPr>
          <p:cNvPr name="Group 44" id="44"/>
          <p:cNvGrpSpPr/>
          <p:nvPr/>
        </p:nvGrpSpPr>
        <p:grpSpPr>
          <a:xfrm rot="0">
            <a:off x="137570" y="1760978"/>
            <a:ext cx="1077814" cy="1077814"/>
            <a:chOff x="0" y="0"/>
            <a:chExt cx="812800" cy="812800"/>
          </a:xfrm>
        </p:grpSpPr>
        <p:sp>
          <p:nvSpPr>
            <p:cNvPr name="Freeform 45" id="4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4C301"/>
            </a:solidFill>
          </p:spPr>
        </p:sp>
        <p:sp>
          <p:nvSpPr>
            <p:cNvPr name="TextBox 46" id="46"/>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grpSp>
        <p:nvGrpSpPr>
          <p:cNvPr name="Group 47" id="47"/>
          <p:cNvGrpSpPr/>
          <p:nvPr/>
        </p:nvGrpSpPr>
        <p:grpSpPr>
          <a:xfrm rot="0">
            <a:off x="137570" y="489793"/>
            <a:ext cx="1077814" cy="1077814"/>
            <a:chOff x="0" y="0"/>
            <a:chExt cx="812800" cy="812800"/>
          </a:xfrm>
        </p:grpSpPr>
        <p:sp>
          <p:nvSpPr>
            <p:cNvPr name="Freeform 48" id="48"/>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F1717"/>
            </a:solidFill>
          </p:spPr>
        </p:sp>
        <p:sp>
          <p:nvSpPr>
            <p:cNvPr name="TextBox 49" id="49"/>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sp>
        <p:nvSpPr>
          <p:cNvPr name="Freeform 50" id="50"/>
          <p:cNvSpPr/>
          <p:nvPr/>
        </p:nvSpPr>
        <p:spPr>
          <a:xfrm flipH="false" flipV="false" rot="0">
            <a:off x="227241" y="419750"/>
            <a:ext cx="978603" cy="1058050"/>
          </a:xfrm>
          <a:custGeom>
            <a:avLst/>
            <a:gdLst/>
            <a:ahLst/>
            <a:cxnLst/>
            <a:rect r="r" b="b" t="t" l="l"/>
            <a:pathLst>
              <a:path h="1058050" w="978603">
                <a:moveTo>
                  <a:pt x="0" y="0"/>
                </a:moveTo>
                <a:lnTo>
                  <a:pt x="978602" y="0"/>
                </a:lnTo>
                <a:lnTo>
                  <a:pt x="978602" y="1058050"/>
                </a:lnTo>
                <a:lnTo>
                  <a:pt x="0" y="1058050"/>
                </a:lnTo>
                <a:lnTo>
                  <a:pt x="0" y="0"/>
                </a:lnTo>
                <a:close/>
              </a:path>
            </a:pathLst>
          </a:custGeom>
          <a:blipFill>
            <a:blip r:embed="rId20"/>
            <a:stretch>
              <a:fillRect l="-131760" t="0" r="-7499" b="-85695"/>
            </a:stretch>
          </a:blipFill>
        </p:spPr>
      </p:sp>
      <p:sp>
        <p:nvSpPr>
          <p:cNvPr name="Freeform 51" id="51"/>
          <p:cNvSpPr/>
          <p:nvPr/>
        </p:nvSpPr>
        <p:spPr>
          <a:xfrm flipH="false" flipV="false" rot="0">
            <a:off x="175670" y="1760978"/>
            <a:ext cx="932081" cy="974554"/>
          </a:xfrm>
          <a:custGeom>
            <a:avLst/>
            <a:gdLst/>
            <a:ahLst/>
            <a:cxnLst/>
            <a:rect r="r" b="b" t="t" l="l"/>
            <a:pathLst>
              <a:path h="974554" w="932081">
                <a:moveTo>
                  <a:pt x="0" y="0"/>
                </a:moveTo>
                <a:lnTo>
                  <a:pt x="932081" y="0"/>
                </a:lnTo>
                <a:lnTo>
                  <a:pt x="932081" y="974553"/>
                </a:lnTo>
                <a:lnTo>
                  <a:pt x="0" y="974553"/>
                </a:lnTo>
                <a:lnTo>
                  <a:pt x="0" y="0"/>
                </a:lnTo>
                <a:close/>
              </a:path>
            </a:pathLst>
          </a:custGeom>
          <a:blipFill>
            <a:blip r:embed="rId21"/>
            <a:stretch>
              <a:fillRect l="-6761" t="0" r="-124616" b="-85695"/>
            </a:stretch>
          </a:blipFill>
        </p:spPr>
      </p:sp>
      <p:sp>
        <p:nvSpPr>
          <p:cNvPr name="Freeform 52" id="52"/>
          <p:cNvSpPr/>
          <p:nvPr/>
        </p:nvSpPr>
        <p:spPr>
          <a:xfrm flipH="false" flipV="false" rot="0">
            <a:off x="5380302" y="5263320"/>
            <a:ext cx="1629408" cy="767858"/>
          </a:xfrm>
          <a:custGeom>
            <a:avLst/>
            <a:gdLst/>
            <a:ahLst/>
            <a:cxnLst/>
            <a:rect r="r" b="b" t="t" l="l"/>
            <a:pathLst>
              <a:path h="767858" w="1629408">
                <a:moveTo>
                  <a:pt x="0" y="0"/>
                </a:moveTo>
                <a:lnTo>
                  <a:pt x="1629408" y="0"/>
                </a:lnTo>
                <a:lnTo>
                  <a:pt x="1629408" y="767858"/>
                </a:lnTo>
                <a:lnTo>
                  <a:pt x="0" y="767858"/>
                </a:lnTo>
                <a:lnTo>
                  <a:pt x="0" y="0"/>
                </a:lnTo>
                <a:close/>
              </a:path>
            </a:pathLst>
          </a:custGeom>
          <a:blipFill>
            <a:blip r:embed="rId4"/>
            <a:stretch>
              <a:fillRect l="0" t="0" r="0" b="0"/>
            </a:stretch>
          </a:blipFill>
        </p:spPr>
      </p:sp>
      <p:sp>
        <p:nvSpPr>
          <p:cNvPr name="Freeform 53" id="53"/>
          <p:cNvSpPr/>
          <p:nvPr/>
        </p:nvSpPr>
        <p:spPr>
          <a:xfrm flipH="false" flipV="false" rot="0">
            <a:off x="2536721" y="4653148"/>
            <a:ext cx="1629408" cy="767858"/>
          </a:xfrm>
          <a:custGeom>
            <a:avLst/>
            <a:gdLst/>
            <a:ahLst/>
            <a:cxnLst/>
            <a:rect r="r" b="b" t="t" l="l"/>
            <a:pathLst>
              <a:path h="767858" w="1629408">
                <a:moveTo>
                  <a:pt x="0" y="0"/>
                </a:moveTo>
                <a:lnTo>
                  <a:pt x="1629408" y="0"/>
                </a:lnTo>
                <a:lnTo>
                  <a:pt x="1629408" y="767859"/>
                </a:lnTo>
                <a:lnTo>
                  <a:pt x="0" y="767859"/>
                </a:lnTo>
                <a:lnTo>
                  <a:pt x="0" y="0"/>
                </a:lnTo>
                <a:close/>
              </a:path>
            </a:pathLst>
          </a:custGeom>
          <a:blipFill>
            <a:blip r:embed="rId4"/>
            <a:stretch>
              <a:fillRect l="0" t="0" r="0" b="0"/>
            </a:stretch>
          </a:blipFill>
        </p:spPr>
      </p:sp>
      <p:sp>
        <p:nvSpPr>
          <p:cNvPr name="Freeform 54" id="54"/>
          <p:cNvSpPr/>
          <p:nvPr/>
        </p:nvSpPr>
        <p:spPr>
          <a:xfrm flipH="false" flipV="false" rot="0">
            <a:off x="2099833" y="4109088"/>
            <a:ext cx="2116517" cy="997409"/>
          </a:xfrm>
          <a:custGeom>
            <a:avLst/>
            <a:gdLst/>
            <a:ahLst/>
            <a:cxnLst/>
            <a:rect r="r" b="b" t="t" l="l"/>
            <a:pathLst>
              <a:path h="997409" w="2116517">
                <a:moveTo>
                  <a:pt x="0" y="0"/>
                </a:moveTo>
                <a:lnTo>
                  <a:pt x="2116517" y="0"/>
                </a:lnTo>
                <a:lnTo>
                  <a:pt x="2116517" y="997408"/>
                </a:lnTo>
                <a:lnTo>
                  <a:pt x="0" y="997408"/>
                </a:lnTo>
                <a:lnTo>
                  <a:pt x="0" y="0"/>
                </a:lnTo>
                <a:close/>
              </a:path>
            </a:pathLst>
          </a:custGeom>
          <a:blipFill>
            <a:blip r:embed="rId4"/>
            <a:stretch>
              <a:fillRect l="0" t="0" r="0" b="0"/>
            </a:stretch>
          </a:blipFill>
        </p:spPr>
      </p:sp>
      <p:sp>
        <p:nvSpPr>
          <p:cNvPr name="Freeform 55" id="55"/>
          <p:cNvSpPr/>
          <p:nvPr/>
        </p:nvSpPr>
        <p:spPr>
          <a:xfrm flipH="false" flipV="false" rot="0">
            <a:off x="1093635" y="3634917"/>
            <a:ext cx="3122714" cy="1471579"/>
          </a:xfrm>
          <a:custGeom>
            <a:avLst/>
            <a:gdLst/>
            <a:ahLst/>
            <a:cxnLst/>
            <a:rect r="r" b="b" t="t" l="l"/>
            <a:pathLst>
              <a:path h="1471579" w="3122714">
                <a:moveTo>
                  <a:pt x="0" y="0"/>
                </a:moveTo>
                <a:lnTo>
                  <a:pt x="3122715" y="0"/>
                </a:lnTo>
                <a:lnTo>
                  <a:pt x="3122715" y="1471579"/>
                </a:lnTo>
                <a:lnTo>
                  <a:pt x="0" y="1471579"/>
                </a:lnTo>
                <a:lnTo>
                  <a:pt x="0" y="0"/>
                </a:lnTo>
                <a:close/>
              </a:path>
            </a:pathLst>
          </a:custGeom>
          <a:blipFill>
            <a:blip r:embed="rId4"/>
            <a:stretch>
              <a:fillRect l="0" t="0" r="0" b="0"/>
            </a:stretch>
          </a:blipFill>
        </p:spPr>
      </p:sp>
      <p:sp>
        <p:nvSpPr>
          <p:cNvPr name="Freeform 56" id="56"/>
          <p:cNvSpPr/>
          <p:nvPr/>
        </p:nvSpPr>
        <p:spPr>
          <a:xfrm flipH="true" flipV="false" rot="0">
            <a:off x="4401944" y="3872002"/>
            <a:ext cx="3122714" cy="1471579"/>
          </a:xfrm>
          <a:custGeom>
            <a:avLst/>
            <a:gdLst/>
            <a:ahLst/>
            <a:cxnLst/>
            <a:rect r="r" b="b" t="t" l="l"/>
            <a:pathLst>
              <a:path h="1471579" w="3122714">
                <a:moveTo>
                  <a:pt x="3122714" y="0"/>
                </a:moveTo>
                <a:lnTo>
                  <a:pt x="0" y="0"/>
                </a:lnTo>
                <a:lnTo>
                  <a:pt x="0" y="1471579"/>
                </a:lnTo>
                <a:lnTo>
                  <a:pt x="3122714" y="1471579"/>
                </a:lnTo>
                <a:lnTo>
                  <a:pt x="3122714" y="0"/>
                </a:lnTo>
                <a:close/>
              </a:path>
            </a:pathLst>
          </a:custGeom>
          <a:blipFill>
            <a:blip r:embed="rId4"/>
            <a:stretch>
              <a:fillRect l="0" t="0" r="0" b="0"/>
            </a:stretch>
          </a:blipFill>
        </p:spPr>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bg>
      <p:bgPr>
        <a:solidFill>
          <a:srgbClr val="C7EAF4"/>
        </a:solidFill>
      </p:bgPr>
    </p:bg>
    <p:spTree>
      <p:nvGrpSpPr>
        <p:cNvPr id="1" name=""/>
        <p:cNvGrpSpPr/>
        <p:nvPr/>
      </p:nvGrpSpPr>
      <p:grpSpPr>
        <a:xfrm>
          <a:off x="0" y="0"/>
          <a:ext cx="0" cy="0"/>
          <a:chOff x="0" y="0"/>
          <a:chExt cx="0" cy="0"/>
        </a:xfrm>
      </p:grpSpPr>
      <p:sp>
        <p:nvSpPr>
          <p:cNvPr name="Freeform 2" id="2"/>
          <p:cNvSpPr/>
          <p:nvPr/>
        </p:nvSpPr>
        <p:spPr>
          <a:xfrm flipH="false" flipV="false" rot="0">
            <a:off x="7434534" y="-1042294"/>
            <a:ext cx="12497725" cy="11501389"/>
          </a:xfrm>
          <a:custGeom>
            <a:avLst/>
            <a:gdLst/>
            <a:ahLst/>
            <a:cxnLst/>
            <a:rect r="r" b="b" t="t" l="l"/>
            <a:pathLst>
              <a:path h="11501389" w="12497725">
                <a:moveTo>
                  <a:pt x="0" y="0"/>
                </a:moveTo>
                <a:lnTo>
                  <a:pt x="12497725" y="0"/>
                </a:lnTo>
                <a:lnTo>
                  <a:pt x="12497725" y="11501389"/>
                </a:lnTo>
                <a:lnTo>
                  <a:pt x="0" y="11501389"/>
                </a:lnTo>
                <a:lnTo>
                  <a:pt x="0" y="0"/>
                </a:lnTo>
                <a:close/>
              </a:path>
            </a:pathLst>
          </a:custGeom>
          <a:blipFill>
            <a:blip r:embed="rId3"/>
            <a:stretch>
              <a:fillRect l="0" t="0" r="0" b="0"/>
            </a:stretch>
          </a:blipFill>
        </p:spPr>
      </p:sp>
      <p:sp>
        <p:nvSpPr>
          <p:cNvPr name="Freeform 3" id="3"/>
          <p:cNvSpPr/>
          <p:nvPr/>
        </p:nvSpPr>
        <p:spPr>
          <a:xfrm flipH="false" flipV="false" rot="0">
            <a:off x="-19102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775564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5" id="5"/>
          <p:cNvSpPr/>
          <p:nvPr/>
        </p:nvSpPr>
        <p:spPr>
          <a:xfrm flipH="false" flipV="false" rot="0">
            <a:off x="1555229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nvGrpSpPr>
          <p:cNvPr name="Group 6" id="6"/>
          <p:cNvGrpSpPr/>
          <p:nvPr/>
        </p:nvGrpSpPr>
        <p:grpSpPr>
          <a:xfrm rot="0">
            <a:off x="14198417" y="1054145"/>
            <a:ext cx="3205893" cy="3054942"/>
            <a:chOff x="0" y="0"/>
            <a:chExt cx="812800" cy="774529"/>
          </a:xfrm>
        </p:grpSpPr>
        <p:sp>
          <p:nvSpPr>
            <p:cNvPr name="Freeform 7" id="7"/>
            <p:cNvSpPr/>
            <p:nvPr/>
          </p:nvSpPr>
          <p:spPr>
            <a:xfrm flipH="false" flipV="false" rot="0">
              <a:off x="0" y="0"/>
              <a:ext cx="812800" cy="774529"/>
            </a:xfrm>
            <a:custGeom>
              <a:avLst/>
              <a:gdLst/>
              <a:ahLst/>
              <a:cxnLst/>
              <a:rect r="r" b="b" t="t" l="l"/>
              <a:pathLst>
                <a:path h="774529" w="812800">
                  <a:moveTo>
                    <a:pt x="0" y="0"/>
                  </a:moveTo>
                  <a:lnTo>
                    <a:pt x="812800" y="0"/>
                  </a:lnTo>
                  <a:lnTo>
                    <a:pt x="812800" y="774529"/>
                  </a:lnTo>
                  <a:lnTo>
                    <a:pt x="0" y="774529"/>
                  </a:lnTo>
                  <a:close/>
                </a:path>
              </a:pathLst>
            </a:custGeom>
            <a:solidFill>
              <a:srgbClr val="C7EAF4"/>
            </a:solidFill>
          </p:spPr>
        </p:sp>
        <p:sp>
          <p:nvSpPr>
            <p:cNvPr name="TextBox 8" id="8"/>
            <p:cNvSpPr txBox="true"/>
            <p:nvPr/>
          </p:nvSpPr>
          <p:spPr>
            <a:xfrm>
              <a:off x="0" y="-76200"/>
              <a:ext cx="812800" cy="850729"/>
            </a:xfrm>
            <a:prstGeom prst="rect">
              <a:avLst/>
            </a:prstGeom>
          </p:spPr>
          <p:txBody>
            <a:bodyPr anchor="ctr" rtlCol="false" tIns="50800" lIns="50800" bIns="50800" rIns="50800"/>
            <a:lstStyle/>
            <a:p>
              <a:pPr algn="ctr">
                <a:lnSpc>
                  <a:spcPts val="2659"/>
                </a:lnSpc>
              </a:pPr>
            </a:p>
          </p:txBody>
        </p:sp>
      </p:grpSp>
      <p:sp>
        <p:nvSpPr>
          <p:cNvPr name="Freeform 9" id="9"/>
          <p:cNvSpPr/>
          <p:nvPr/>
        </p:nvSpPr>
        <p:spPr>
          <a:xfrm flipH="false" flipV="false" rot="0">
            <a:off x="15096830" y="1054145"/>
            <a:ext cx="2187403" cy="3141692"/>
          </a:xfrm>
          <a:custGeom>
            <a:avLst/>
            <a:gdLst/>
            <a:ahLst/>
            <a:cxnLst/>
            <a:rect r="r" b="b" t="t" l="l"/>
            <a:pathLst>
              <a:path h="3141692" w="2187403">
                <a:moveTo>
                  <a:pt x="0" y="0"/>
                </a:moveTo>
                <a:lnTo>
                  <a:pt x="2187404" y="0"/>
                </a:lnTo>
                <a:lnTo>
                  <a:pt x="2187404" y="3141693"/>
                </a:lnTo>
                <a:lnTo>
                  <a:pt x="0" y="3141693"/>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10" id="10"/>
          <p:cNvSpPr/>
          <p:nvPr/>
        </p:nvSpPr>
        <p:spPr>
          <a:xfrm flipH="false" flipV="false" rot="0">
            <a:off x="12670594" y="5407324"/>
            <a:ext cx="1012802" cy="1012802"/>
          </a:xfrm>
          <a:custGeom>
            <a:avLst/>
            <a:gdLst/>
            <a:ahLst/>
            <a:cxnLst/>
            <a:rect r="r" b="b" t="t" l="l"/>
            <a:pathLst>
              <a:path h="1012802" w="1012802">
                <a:moveTo>
                  <a:pt x="0" y="0"/>
                </a:moveTo>
                <a:lnTo>
                  <a:pt x="1012802" y="0"/>
                </a:lnTo>
                <a:lnTo>
                  <a:pt x="1012802" y="1012802"/>
                </a:lnTo>
                <a:lnTo>
                  <a:pt x="0" y="1012802"/>
                </a:lnTo>
                <a:lnTo>
                  <a:pt x="0" y="0"/>
                </a:lnTo>
                <a:close/>
              </a:path>
            </a:pathLst>
          </a:custGeom>
          <a:blipFill>
            <a:blip r:embed="rId8"/>
            <a:stretch>
              <a:fillRect l="0" t="0" r="0" b="0"/>
            </a:stretch>
          </a:blipFill>
        </p:spPr>
      </p:sp>
      <p:sp>
        <p:nvSpPr>
          <p:cNvPr name="Freeform 11" id="11"/>
          <p:cNvSpPr/>
          <p:nvPr/>
        </p:nvSpPr>
        <p:spPr>
          <a:xfrm flipH="false" flipV="false" rot="0">
            <a:off x="9969587" y="7859631"/>
            <a:ext cx="1012802" cy="1012802"/>
          </a:xfrm>
          <a:custGeom>
            <a:avLst/>
            <a:gdLst/>
            <a:ahLst/>
            <a:cxnLst/>
            <a:rect r="r" b="b" t="t" l="l"/>
            <a:pathLst>
              <a:path h="1012802" w="1012802">
                <a:moveTo>
                  <a:pt x="0" y="0"/>
                </a:moveTo>
                <a:lnTo>
                  <a:pt x="1012801" y="0"/>
                </a:lnTo>
                <a:lnTo>
                  <a:pt x="1012801" y="1012802"/>
                </a:lnTo>
                <a:lnTo>
                  <a:pt x="0" y="1012802"/>
                </a:lnTo>
                <a:lnTo>
                  <a:pt x="0" y="0"/>
                </a:lnTo>
                <a:close/>
              </a:path>
            </a:pathLst>
          </a:custGeom>
          <a:blipFill>
            <a:blip r:embed="rId8"/>
            <a:stretch>
              <a:fillRect l="0" t="0" r="0" b="0"/>
            </a:stretch>
          </a:blipFill>
        </p:spPr>
      </p:sp>
      <p:sp>
        <p:nvSpPr>
          <p:cNvPr name="Freeform 12" id="12"/>
          <p:cNvSpPr/>
          <p:nvPr/>
        </p:nvSpPr>
        <p:spPr>
          <a:xfrm flipH="false" flipV="false" rot="0">
            <a:off x="15525455" y="5394963"/>
            <a:ext cx="1012802" cy="1012802"/>
          </a:xfrm>
          <a:custGeom>
            <a:avLst/>
            <a:gdLst/>
            <a:ahLst/>
            <a:cxnLst/>
            <a:rect r="r" b="b" t="t" l="l"/>
            <a:pathLst>
              <a:path h="1012802" w="1012802">
                <a:moveTo>
                  <a:pt x="0" y="0"/>
                </a:moveTo>
                <a:lnTo>
                  <a:pt x="1012802" y="0"/>
                </a:lnTo>
                <a:lnTo>
                  <a:pt x="1012802" y="1012801"/>
                </a:lnTo>
                <a:lnTo>
                  <a:pt x="0" y="1012801"/>
                </a:lnTo>
                <a:lnTo>
                  <a:pt x="0" y="0"/>
                </a:lnTo>
                <a:close/>
              </a:path>
            </a:pathLst>
          </a:custGeom>
          <a:blipFill>
            <a:blip r:embed="rId8"/>
            <a:stretch>
              <a:fillRect l="0" t="0" r="0" b="0"/>
            </a:stretch>
          </a:blipFill>
        </p:spPr>
      </p:sp>
      <p:sp>
        <p:nvSpPr>
          <p:cNvPr name="Freeform 13" id="13"/>
          <p:cNvSpPr/>
          <p:nvPr/>
        </p:nvSpPr>
        <p:spPr>
          <a:xfrm flipH="false" flipV="false" rot="0">
            <a:off x="1766773" y="6031090"/>
            <a:ext cx="1630673" cy="1224669"/>
          </a:xfrm>
          <a:custGeom>
            <a:avLst/>
            <a:gdLst/>
            <a:ahLst/>
            <a:cxnLst/>
            <a:rect r="r" b="b" t="t" l="l"/>
            <a:pathLst>
              <a:path h="1224669" w="1630673">
                <a:moveTo>
                  <a:pt x="0" y="0"/>
                </a:moveTo>
                <a:lnTo>
                  <a:pt x="1630673" y="0"/>
                </a:lnTo>
                <a:lnTo>
                  <a:pt x="1630673" y="1224669"/>
                </a:lnTo>
                <a:lnTo>
                  <a:pt x="0" y="1224669"/>
                </a:lnTo>
                <a:lnTo>
                  <a:pt x="0" y="0"/>
                </a:lnTo>
                <a:close/>
              </a:path>
            </a:pathLst>
          </a:custGeom>
          <a:blipFill>
            <a:blip r:embed="rId9"/>
            <a:stretch>
              <a:fillRect l="0" t="0" r="0" b="0"/>
            </a:stretch>
          </a:blipFill>
        </p:spPr>
      </p:sp>
      <p:sp>
        <p:nvSpPr>
          <p:cNvPr name="Freeform 14" id="14"/>
          <p:cNvSpPr/>
          <p:nvPr/>
        </p:nvSpPr>
        <p:spPr>
          <a:xfrm flipH="false" flipV="false" rot="0">
            <a:off x="-968980" y="7306449"/>
            <a:ext cx="1656947" cy="1610109"/>
          </a:xfrm>
          <a:custGeom>
            <a:avLst/>
            <a:gdLst/>
            <a:ahLst/>
            <a:cxnLst/>
            <a:rect r="r" b="b" t="t" l="l"/>
            <a:pathLst>
              <a:path h="1610109" w="1656947">
                <a:moveTo>
                  <a:pt x="0" y="0"/>
                </a:moveTo>
                <a:lnTo>
                  <a:pt x="1656947" y="0"/>
                </a:lnTo>
                <a:lnTo>
                  <a:pt x="1656947" y="1610109"/>
                </a:lnTo>
                <a:lnTo>
                  <a:pt x="0" y="1610109"/>
                </a:lnTo>
                <a:lnTo>
                  <a:pt x="0" y="0"/>
                </a:lnTo>
                <a:close/>
              </a:path>
            </a:pathLst>
          </a:custGeom>
          <a:blipFill>
            <a:blip r:embed="rId10"/>
            <a:stretch>
              <a:fillRect l="-265714" t="-60084" r="-287346" b="-223949"/>
            </a:stretch>
          </a:blipFill>
        </p:spPr>
      </p:sp>
      <p:sp>
        <p:nvSpPr>
          <p:cNvPr name="Freeform 15" id="15"/>
          <p:cNvSpPr/>
          <p:nvPr/>
        </p:nvSpPr>
        <p:spPr>
          <a:xfrm flipH="false" flipV="false" rot="0">
            <a:off x="4984711" y="6031090"/>
            <a:ext cx="1630673" cy="1224669"/>
          </a:xfrm>
          <a:custGeom>
            <a:avLst/>
            <a:gdLst/>
            <a:ahLst/>
            <a:cxnLst/>
            <a:rect r="r" b="b" t="t" l="l"/>
            <a:pathLst>
              <a:path h="1224669" w="1630673">
                <a:moveTo>
                  <a:pt x="0" y="0"/>
                </a:moveTo>
                <a:lnTo>
                  <a:pt x="1630673" y="0"/>
                </a:lnTo>
                <a:lnTo>
                  <a:pt x="1630673" y="1224669"/>
                </a:lnTo>
                <a:lnTo>
                  <a:pt x="0" y="1224669"/>
                </a:lnTo>
                <a:lnTo>
                  <a:pt x="0" y="0"/>
                </a:lnTo>
                <a:close/>
              </a:path>
            </a:pathLst>
          </a:custGeom>
          <a:blipFill>
            <a:blip r:embed="rId9"/>
            <a:stretch>
              <a:fillRect l="0" t="0" r="0" b="0"/>
            </a:stretch>
          </a:blipFill>
        </p:spPr>
      </p:sp>
      <p:sp>
        <p:nvSpPr>
          <p:cNvPr name="Freeform 16" id="16"/>
          <p:cNvSpPr/>
          <p:nvPr/>
        </p:nvSpPr>
        <p:spPr>
          <a:xfrm flipH="true" flipV="false" rot="0">
            <a:off x="1326690" y="872575"/>
            <a:ext cx="3065729" cy="766432"/>
          </a:xfrm>
          <a:custGeom>
            <a:avLst/>
            <a:gdLst/>
            <a:ahLst/>
            <a:cxnLst/>
            <a:rect r="r" b="b" t="t" l="l"/>
            <a:pathLst>
              <a:path h="766432" w="3065729">
                <a:moveTo>
                  <a:pt x="3065729" y="0"/>
                </a:moveTo>
                <a:lnTo>
                  <a:pt x="0" y="0"/>
                </a:lnTo>
                <a:lnTo>
                  <a:pt x="0" y="766432"/>
                </a:lnTo>
                <a:lnTo>
                  <a:pt x="3065729" y="766432"/>
                </a:lnTo>
                <a:lnTo>
                  <a:pt x="3065729" y="0"/>
                </a:lnTo>
                <a:close/>
              </a:path>
            </a:pathLst>
          </a:custGeom>
          <a:blipFill>
            <a:blip r:embed="rId11"/>
            <a:stretch>
              <a:fillRect l="0" t="0" r="0" b="0"/>
            </a:stretch>
          </a:blipFill>
        </p:spPr>
      </p:sp>
      <p:sp>
        <p:nvSpPr>
          <p:cNvPr name="Freeform 17" id="17"/>
          <p:cNvSpPr/>
          <p:nvPr/>
        </p:nvSpPr>
        <p:spPr>
          <a:xfrm flipH="true" flipV="false" rot="0">
            <a:off x="1269295" y="2020484"/>
            <a:ext cx="3065729" cy="766432"/>
          </a:xfrm>
          <a:custGeom>
            <a:avLst/>
            <a:gdLst/>
            <a:ahLst/>
            <a:cxnLst/>
            <a:rect r="r" b="b" t="t" l="l"/>
            <a:pathLst>
              <a:path h="766432" w="3065729">
                <a:moveTo>
                  <a:pt x="3065729" y="0"/>
                </a:moveTo>
                <a:lnTo>
                  <a:pt x="0" y="0"/>
                </a:lnTo>
                <a:lnTo>
                  <a:pt x="0" y="766433"/>
                </a:lnTo>
                <a:lnTo>
                  <a:pt x="3065729" y="766433"/>
                </a:lnTo>
                <a:lnTo>
                  <a:pt x="3065729" y="0"/>
                </a:lnTo>
                <a:close/>
              </a:path>
            </a:pathLst>
          </a:custGeom>
          <a:blipFill>
            <a:blip r:embed="rId11"/>
            <a:stretch>
              <a:fillRect l="0" t="0" r="0" b="0"/>
            </a:stretch>
          </a:blipFill>
        </p:spPr>
      </p:sp>
      <p:sp>
        <p:nvSpPr>
          <p:cNvPr name="Freeform 18" id="18"/>
          <p:cNvSpPr/>
          <p:nvPr/>
        </p:nvSpPr>
        <p:spPr>
          <a:xfrm flipH="false" flipV="false" rot="0">
            <a:off x="6447686" y="316574"/>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19" id="19"/>
          <p:cNvSpPr/>
          <p:nvPr/>
        </p:nvSpPr>
        <p:spPr>
          <a:xfrm flipH="false" flipV="false" rot="0">
            <a:off x="10196428" y="1226851"/>
            <a:ext cx="1130619" cy="965266"/>
          </a:xfrm>
          <a:custGeom>
            <a:avLst/>
            <a:gdLst/>
            <a:ahLst/>
            <a:cxnLst/>
            <a:rect r="r" b="b" t="t" l="l"/>
            <a:pathLst>
              <a:path h="965266" w="1130619">
                <a:moveTo>
                  <a:pt x="0" y="0"/>
                </a:moveTo>
                <a:lnTo>
                  <a:pt x="1130619" y="0"/>
                </a:lnTo>
                <a:lnTo>
                  <a:pt x="1130619" y="965266"/>
                </a:lnTo>
                <a:lnTo>
                  <a:pt x="0" y="965266"/>
                </a:lnTo>
                <a:lnTo>
                  <a:pt x="0" y="0"/>
                </a:lnTo>
                <a:close/>
              </a:path>
            </a:pathLst>
          </a:custGeom>
          <a:blipFill>
            <a:blip r:embed="rId14"/>
            <a:stretch>
              <a:fillRect l="0" t="0" r="0" b="0"/>
            </a:stretch>
          </a:blipFill>
        </p:spPr>
      </p:sp>
      <p:sp>
        <p:nvSpPr>
          <p:cNvPr name="Freeform 20" id="20"/>
          <p:cNvSpPr/>
          <p:nvPr/>
        </p:nvSpPr>
        <p:spPr>
          <a:xfrm flipH="false" flipV="false" rot="0">
            <a:off x="14512654" y="7859631"/>
            <a:ext cx="1012802" cy="1012802"/>
          </a:xfrm>
          <a:custGeom>
            <a:avLst/>
            <a:gdLst/>
            <a:ahLst/>
            <a:cxnLst/>
            <a:rect r="r" b="b" t="t" l="l"/>
            <a:pathLst>
              <a:path h="1012802" w="1012802">
                <a:moveTo>
                  <a:pt x="0" y="0"/>
                </a:moveTo>
                <a:lnTo>
                  <a:pt x="1012801" y="0"/>
                </a:lnTo>
                <a:lnTo>
                  <a:pt x="1012801" y="1012802"/>
                </a:lnTo>
                <a:lnTo>
                  <a:pt x="0" y="1012802"/>
                </a:lnTo>
                <a:lnTo>
                  <a:pt x="0" y="0"/>
                </a:lnTo>
                <a:close/>
              </a:path>
            </a:pathLst>
          </a:custGeom>
          <a:blipFill>
            <a:blip r:embed="rId8"/>
            <a:stretch>
              <a:fillRect l="0" t="0" r="0" b="0"/>
            </a:stretch>
          </a:blipFill>
        </p:spPr>
      </p:sp>
      <p:grpSp>
        <p:nvGrpSpPr>
          <p:cNvPr name="Group 21" id="21"/>
          <p:cNvGrpSpPr/>
          <p:nvPr/>
        </p:nvGrpSpPr>
        <p:grpSpPr>
          <a:xfrm rot="0">
            <a:off x="137570" y="1760978"/>
            <a:ext cx="1077814" cy="1077814"/>
            <a:chOff x="0" y="0"/>
            <a:chExt cx="812800" cy="812800"/>
          </a:xfrm>
        </p:grpSpPr>
        <p:sp>
          <p:nvSpPr>
            <p:cNvPr name="Freeform 22" id="2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4C301"/>
            </a:solidFill>
          </p:spPr>
        </p:sp>
        <p:sp>
          <p:nvSpPr>
            <p:cNvPr name="TextBox 23" id="23"/>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grpSp>
        <p:nvGrpSpPr>
          <p:cNvPr name="Group 24" id="24"/>
          <p:cNvGrpSpPr/>
          <p:nvPr/>
        </p:nvGrpSpPr>
        <p:grpSpPr>
          <a:xfrm rot="0">
            <a:off x="137570" y="489793"/>
            <a:ext cx="1077814" cy="1077814"/>
            <a:chOff x="0" y="0"/>
            <a:chExt cx="812800" cy="812800"/>
          </a:xfrm>
        </p:grpSpPr>
        <p:sp>
          <p:nvSpPr>
            <p:cNvPr name="Freeform 25" id="2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F1717"/>
            </a:solidFill>
          </p:spPr>
        </p:sp>
        <p:sp>
          <p:nvSpPr>
            <p:cNvPr name="TextBox 26" id="26"/>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sp>
        <p:nvSpPr>
          <p:cNvPr name="Freeform 27" id="27"/>
          <p:cNvSpPr/>
          <p:nvPr/>
        </p:nvSpPr>
        <p:spPr>
          <a:xfrm flipH="false" flipV="false" rot="0">
            <a:off x="3444672" y="739591"/>
            <a:ext cx="1062474" cy="907087"/>
          </a:xfrm>
          <a:custGeom>
            <a:avLst/>
            <a:gdLst/>
            <a:ahLst/>
            <a:cxnLst/>
            <a:rect r="r" b="b" t="t" l="l"/>
            <a:pathLst>
              <a:path h="907087" w="1062474">
                <a:moveTo>
                  <a:pt x="0" y="0"/>
                </a:moveTo>
                <a:lnTo>
                  <a:pt x="1062474" y="0"/>
                </a:lnTo>
                <a:lnTo>
                  <a:pt x="1062474" y="907087"/>
                </a:lnTo>
                <a:lnTo>
                  <a:pt x="0" y="907087"/>
                </a:lnTo>
                <a:lnTo>
                  <a:pt x="0" y="0"/>
                </a:lnTo>
                <a:close/>
              </a:path>
            </a:pathLst>
          </a:custGeom>
          <a:blipFill>
            <a:blip r:embed="rId14"/>
            <a:stretch>
              <a:fillRect l="0" t="0" r="0" b="0"/>
            </a:stretch>
          </a:blipFill>
        </p:spPr>
      </p:sp>
      <p:sp>
        <p:nvSpPr>
          <p:cNvPr name="Freeform 28" id="28"/>
          <p:cNvSpPr/>
          <p:nvPr/>
        </p:nvSpPr>
        <p:spPr>
          <a:xfrm flipH="false" flipV="false" rot="0">
            <a:off x="3444672" y="1931704"/>
            <a:ext cx="1062474" cy="907087"/>
          </a:xfrm>
          <a:custGeom>
            <a:avLst/>
            <a:gdLst/>
            <a:ahLst/>
            <a:cxnLst/>
            <a:rect r="r" b="b" t="t" l="l"/>
            <a:pathLst>
              <a:path h="907087" w="1062474">
                <a:moveTo>
                  <a:pt x="0" y="0"/>
                </a:moveTo>
                <a:lnTo>
                  <a:pt x="1062474" y="0"/>
                </a:lnTo>
                <a:lnTo>
                  <a:pt x="1062474" y="907088"/>
                </a:lnTo>
                <a:lnTo>
                  <a:pt x="0" y="907088"/>
                </a:lnTo>
                <a:lnTo>
                  <a:pt x="0" y="0"/>
                </a:lnTo>
                <a:close/>
              </a:path>
            </a:pathLst>
          </a:custGeom>
          <a:blipFill>
            <a:blip r:embed="rId14"/>
            <a:stretch>
              <a:fillRect l="0" t="0" r="0" b="0"/>
            </a:stretch>
          </a:blipFill>
        </p:spPr>
      </p:sp>
      <p:sp>
        <p:nvSpPr>
          <p:cNvPr name="Freeform 29" id="29"/>
          <p:cNvSpPr/>
          <p:nvPr/>
        </p:nvSpPr>
        <p:spPr>
          <a:xfrm flipH="false" flipV="false" rot="0">
            <a:off x="8235229" y="5729022"/>
            <a:ext cx="997794" cy="997794"/>
          </a:xfrm>
          <a:custGeom>
            <a:avLst/>
            <a:gdLst/>
            <a:ahLst/>
            <a:cxnLst/>
            <a:rect r="r" b="b" t="t" l="l"/>
            <a:pathLst>
              <a:path h="997794" w="997794">
                <a:moveTo>
                  <a:pt x="0" y="0"/>
                </a:moveTo>
                <a:lnTo>
                  <a:pt x="997794" y="0"/>
                </a:lnTo>
                <a:lnTo>
                  <a:pt x="997794" y="997794"/>
                </a:lnTo>
                <a:lnTo>
                  <a:pt x="0" y="997794"/>
                </a:lnTo>
                <a:lnTo>
                  <a:pt x="0" y="0"/>
                </a:lnTo>
                <a:close/>
              </a:path>
            </a:pathLst>
          </a:custGeom>
          <a:blipFill>
            <a:blip r:embed="rId15">
              <a:extLst>
                <a:ext uri="{96DAC541-7B7A-43D3-8B79-37D633B846F1}">
                  <asvg:svgBlip xmlns:asvg="http://schemas.microsoft.com/office/drawing/2016/SVG/main" r:embed="rId16"/>
                </a:ext>
              </a:extLst>
            </a:blip>
            <a:stretch>
              <a:fillRect l="0" t="0" r="0" b="0"/>
            </a:stretch>
          </a:blipFill>
        </p:spPr>
      </p:sp>
      <p:sp>
        <p:nvSpPr>
          <p:cNvPr name="Freeform 30" id="30"/>
          <p:cNvSpPr/>
          <p:nvPr/>
        </p:nvSpPr>
        <p:spPr>
          <a:xfrm flipH="false" flipV="false" rot="0">
            <a:off x="15096830" y="-384443"/>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31" id="31"/>
          <p:cNvSpPr/>
          <p:nvPr/>
        </p:nvSpPr>
        <p:spPr>
          <a:xfrm flipH="false" flipV="false" rot="0">
            <a:off x="12310791" y="7356729"/>
            <a:ext cx="1210436" cy="1559829"/>
          </a:xfrm>
          <a:custGeom>
            <a:avLst/>
            <a:gdLst/>
            <a:ahLst/>
            <a:cxnLst/>
            <a:rect r="r" b="b" t="t" l="l"/>
            <a:pathLst>
              <a:path h="1559829" w="1210436">
                <a:moveTo>
                  <a:pt x="0" y="0"/>
                </a:moveTo>
                <a:lnTo>
                  <a:pt x="1210436" y="0"/>
                </a:lnTo>
                <a:lnTo>
                  <a:pt x="1210436" y="1559829"/>
                </a:lnTo>
                <a:lnTo>
                  <a:pt x="0" y="1559829"/>
                </a:lnTo>
                <a:lnTo>
                  <a:pt x="0" y="0"/>
                </a:lnTo>
                <a:close/>
              </a:path>
            </a:pathLst>
          </a:custGeom>
          <a:blipFill>
            <a:blip r:embed="rId17"/>
            <a:stretch>
              <a:fillRect l="0" t="0" r="-156664" b="-18259"/>
            </a:stretch>
          </a:blipFill>
        </p:spPr>
      </p:sp>
      <p:sp>
        <p:nvSpPr>
          <p:cNvPr name="Freeform 32" id="32"/>
          <p:cNvSpPr/>
          <p:nvPr/>
        </p:nvSpPr>
        <p:spPr>
          <a:xfrm flipH="false" flipV="false" rot="0">
            <a:off x="227241" y="419750"/>
            <a:ext cx="978603" cy="1058050"/>
          </a:xfrm>
          <a:custGeom>
            <a:avLst/>
            <a:gdLst/>
            <a:ahLst/>
            <a:cxnLst/>
            <a:rect r="r" b="b" t="t" l="l"/>
            <a:pathLst>
              <a:path h="1058050" w="978603">
                <a:moveTo>
                  <a:pt x="0" y="0"/>
                </a:moveTo>
                <a:lnTo>
                  <a:pt x="978602" y="0"/>
                </a:lnTo>
                <a:lnTo>
                  <a:pt x="978602" y="1058050"/>
                </a:lnTo>
                <a:lnTo>
                  <a:pt x="0" y="1058050"/>
                </a:lnTo>
                <a:lnTo>
                  <a:pt x="0" y="0"/>
                </a:lnTo>
                <a:close/>
              </a:path>
            </a:pathLst>
          </a:custGeom>
          <a:blipFill>
            <a:blip r:embed="rId18"/>
            <a:stretch>
              <a:fillRect l="-131760" t="0" r="-7499" b="-85695"/>
            </a:stretch>
          </a:blipFill>
        </p:spPr>
      </p:sp>
      <p:sp>
        <p:nvSpPr>
          <p:cNvPr name="Freeform 33" id="33"/>
          <p:cNvSpPr/>
          <p:nvPr/>
        </p:nvSpPr>
        <p:spPr>
          <a:xfrm flipH="false" flipV="false" rot="0">
            <a:off x="175670" y="1760978"/>
            <a:ext cx="932081" cy="974554"/>
          </a:xfrm>
          <a:custGeom>
            <a:avLst/>
            <a:gdLst/>
            <a:ahLst/>
            <a:cxnLst/>
            <a:rect r="r" b="b" t="t" l="l"/>
            <a:pathLst>
              <a:path h="974554" w="932081">
                <a:moveTo>
                  <a:pt x="0" y="0"/>
                </a:moveTo>
                <a:lnTo>
                  <a:pt x="932081" y="0"/>
                </a:lnTo>
                <a:lnTo>
                  <a:pt x="932081" y="974553"/>
                </a:lnTo>
                <a:lnTo>
                  <a:pt x="0" y="974553"/>
                </a:lnTo>
                <a:lnTo>
                  <a:pt x="0" y="0"/>
                </a:lnTo>
                <a:close/>
              </a:path>
            </a:pathLst>
          </a:custGeom>
          <a:blipFill>
            <a:blip r:embed="rId19"/>
            <a:stretch>
              <a:fillRect l="-6761" t="0" r="-124616" b="-85695"/>
            </a:stretch>
          </a:blipFill>
        </p:spPr>
      </p:sp>
      <p:sp>
        <p:nvSpPr>
          <p:cNvPr name="Freeform 34" id="34"/>
          <p:cNvSpPr/>
          <p:nvPr/>
        </p:nvSpPr>
        <p:spPr>
          <a:xfrm flipH="false" flipV="false" rot="848969">
            <a:off x="638158" y="7023016"/>
            <a:ext cx="2257231" cy="2176974"/>
          </a:xfrm>
          <a:custGeom>
            <a:avLst/>
            <a:gdLst/>
            <a:ahLst/>
            <a:cxnLst/>
            <a:rect r="r" b="b" t="t" l="l"/>
            <a:pathLst>
              <a:path h="2176974" w="2257231">
                <a:moveTo>
                  <a:pt x="0" y="0"/>
                </a:moveTo>
                <a:lnTo>
                  <a:pt x="2257231" y="0"/>
                </a:lnTo>
                <a:lnTo>
                  <a:pt x="2257231" y="2176974"/>
                </a:lnTo>
                <a:lnTo>
                  <a:pt x="0" y="2176974"/>
                </a:lnTo>
                <a:lnTo>
                  <a:pt x="0" y="0"/>
                </a:lnTo>
                <a:close/>
              </a:path>
            </a:pathLst>
          </a:custGeom>
          <a:blipFill>
            <a:blip r:embed="rId20"/>
            <a:stretch>
              <a:fillRect l="0" t="0" r="0" b="0"/>
            </a:stretch>
          </a:blipFill>
        </p:spPr>
      </p:sp>
    </p:spTree>
  </p:cSld>
  <p:clrMapOvr>
    <a:masterClrMapping/>
  </p:clrMapOvr>
</p:sld>
</file>

<file path=ppt/slides/slide20.xml><?xml version="1.0" encoding="utf-8"?>
<p:sld xmlns:p="http://schemas.openxmlformats.org/presentationml/2006/main" xmlns:a="http://schemas.openxmlformats.org/drawingml/2006/main" xmlns:r="http://schemas.openxmlformats.org/officeDocument/2006/relationships">
  <p:cSld>
    <p:bg>
      <p:bgPr>
        <a:solidFill>
          <a:srgbClr val="C7EAF4"/>
        </a:solidFill>
      </p:bgPr>
    </p:bg>
    <p:spTree>
      <p:nvGrpSpPr>
        <p:cNvPr id="1" name=""/>
        <p:cNvGrpSpPr/>
        <p:nvPr/>
      </p:nvGrpSpPr>
      <p:grpSpPr>
        <a:xfrm>
          <a:off x="0" y="0"/>
          <a:ext cx="0" cy="0"/>
          <a:chOff x="0" y="0"/>
          <a:chExt cx="0" cy="0"/>
        </a:xfrm>
      </p:grpSpPr>
      <p:sp>
        <p:nvSpPr>
          <p:cNvPr name="Freeform 2" id="2"/>
          <p:cNvSpPr/>
          <p:nvPr/>
        </p:nvSpPr>
        <p:spPr>
          <a:xfrm flipH="false" flipV="false" rot="0">
            <a:off x="7434534" y="-1042294"/>
            <a:ext cx="12497725" cy="11501389"/>
          </a:xfrm>
          <a:custGeom>
            <a:avLst/>
            <a:gdLst/>
            <a:ahLst/>
            <a:cxnLst/>
            <a:rect r="r" b="b" t="t" l="l"/>
            <a:pathLst>
              <a:path h="11501389" w="12497725">
                <a:moveTo>
                  <a:pt x="0" y="0"/>
                </a:moveTo>
                <a:lnTo>
                  <a:pt x="12497725" y="0"/>
                </a:lnTo>
                <a:lnTo>
                  <a:pt x="12497725" y="11501389"/>
                </a:lnTo>
                <a:lnTo>
                  <a:pt x="0" y="11501389"/>
                </a:lnTo>
                <a:lnTo>
                  <a:pt x="0" y="0"/>
                </a:lnTo>
                <a:close/>
              </a:path>
            </a:pathLst>
          </a:custGeom>
          <a:blipFill>
            <a:blip r:embed="rId3"/>
            <a:stretch>
              <a:fillRect l="0" t="0" r="0" b="0"/>
            </a:stretch>
          </a:blipFill>
        </p:spPr>
      </p:sp>
      <p:grpSp>
        <p:nvGrpSpPr>
          <p:cNvPr name="Group 3" id="3"/>
          <p:cNvGrpSpPr/>
          <p:nvPr/>
        </p:nvGrpSpPr>
        <p:grpSpPr>
          <a:xfrm rot="0">
            <a:off x="14198417" y="1054145"/>
            <a:ext cx="3205893" cy="3054942"/>
            <a:chOff x="0" y="0"/>
            <a:chExt cx="812800" cy="774529"/>
          </a:xfrm>
        </p:grpSpPr>
        <p:sp>
          <p:nvSpPr>
            <p:cNvPr name="Freeform 4" id="4"/>
            <p:cNvSpPr/>
            <p:nvPr/>
          </p:nvSpPr>
          <p:spPr>
            <a:xfrm flipH="false" flipV="false" rot="0">
              <a:off x="0" y="0"/>
              <a:ext cx="812800" cy="774529"/>
            </a:xfrm>
            <a:custGeom>
              <a:avLst/>
              <a:gdLst/>
              <a:ahLst/>
              <a:cxnLst/>
              <a:rect r="r" b="b" t="t" l="l"/>
              <a:pathLst>
                <a:path h="774529" w="812800">
                  <a:moveTo>
                    <a:pt x="0" y="0"/>
                  </a:moveTo>
                  <a:lnTo>
                    <a:pt x="812800" y="0"/>
                  </a:lnTo>
                  <a:lnTo>
                    <a:pt x="812800" y="774529"/>
                  </a:lnTo>
                  <a:lnTo>
                    <a:pt x="0" y="774529"/>
                  </a:lnTo>
                  <a:close/>
                </a:path>
              </a:pathLst>
            </a:custGeom>
            <a:solidFill>
              <a:srgbClr val="C7EAF4"/>
            </a:solidFill>
          </p:spPr>
        </p:sp>
        <p:sp>
          <p:nvSpPr>
            <p:cNvPr name="TextBox 5" id="5"/>
            <p:cNvSpPr txBox="true"/>
            <p:nvPr/>
          </p:nvSpPr>
          <p:spPr>
            <a:xfrm>
              <a:off x="0" y="-76200"/>
              <a:ext cx="812800" cy="850729"/>
            </a:xfrm>
            <a:prstGeom prst="rect">
              <a:avLst/>
            </a:prstGeom>
          </p:spPr>
          <p:txBody>
            <a:bodyPr anchor="ctr" rtlCol="false" tIns="50800" lIns="50800" bIns="50800" rIns="50800"/>
            <a:lstStyle/>
            <a:p>
              <a:pPr algn="ctr">
                <a:lnSpc>
                  <a:spcPts val="2659"/>
                </a:lnSpc>
              </a:pPr>
            </a:p>
          </p:txBody>
        </p:sp>
      </p:grpSp>
      <p:grpSp>
        <p:nvGrpSpPr>
          <p:cNvPr name="Group 6" id="6"/>
          <p:cNvGrpSpPr/>
          <p:nvPr/>
        </p:nvGrpSpPr>
        <p:grpSpPr>
          <a:xfrm rot="0">
            <a:off x="16752091" y="7282344"/>
            <a:ext cx="1800715" cy="1658319"/>
            <a:chOff x="0" y="0"/>
            <a:chExt cx="2400953" cy="2211092"/>
          </a:xfrm>
        </p:grpSpPr>
        <p:grpSp>
          <p:nvGrpSpPr>
            <p:cNvPr name="Group 7" id="7"/>
            <p:cNvGrpSpPr/>
            <p:nvPr/>
          </p:nvGrpSpPr>
          <p:grpSpPr>
            <a:xfrm rot="0">
              <a:off x="1112911" y="1175607"/>
              <a:ext cx="841129" cy="841129"/>
              <a:chOff x="0" y="0"/>
              <a:chExt cx="812800" cy="812800"/>
            </a:xfrm>
          </p:grpSpPr>
          <p:sp>
            <p:nvSpPr>
              <p:cNvPr name="Freeform 8" id="8"/>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9F4DA"/>
              </a:solidFill>
            </p:spPr>
          </p:sp>
          <p:sp>
            <p:nvSpPr>
              <p:cNvPr name="TextBox 9" id="9"/>
              <p:cNvSpPr txBox="true"/>
              <p:nvPr/>
            </p:nvSpPr>
            <p:spPr>
              <a:xfrm>
                <a:off x="76200" y="0"/>
                <a:ext cx="660400" cy="736600"/>
              </a:xfrm>
              <a:prstGeom prst="rect">
                <a:avLst/>
              </a:prstGeom>
            </p:spPr>
            <p:txBody>
              <a:bodyPr anchor="ctr" rtlCol="false" tIns="50800" lIns="50800" bIns="50800" rIns="50800"/>
              <a:lstStyle/>
              <a:p>
                <a:pPr algn="ctr">
                  <a:lnSpc>
                    <a:spcPts val="2659"/>
                  </a:lnSpc>
                </a:pPr>
              </a:p>
            </p:txBody>
          </p:sp>
        </p:grpSp>
        <p:grpSp>
          <p:nvGrpSpPr>
            <p:cNvPr name="Group 10" id="10"/>
            <p:cNvGrpSpPr/>
            <p:nvPr/>
          </p:nvGrpSpPr>
          <p:grpSpPr>
            <a:xfrm rot="0">
              <a:off x="480820" y="1522425"/>
              <a:ext cx="566714" cy="566714"/>
              <a:chOff x="0" y="0"/>
              <a:chExt cx="812800" cy="812800"/>
            </a:xfrm>
          </p:grpSpPr>
          <p:sp>
            <p:nvSpPr>
              <p:cNvPr name="Freeform 11" id="11"/>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9F4DA"/>
              </a:solidFill>
            </p:spPr>
          </p:sp>
          <p:sp>
            <p:nvSpPr>
              <p:cNvPr name="TextBox 12" id="12"/>
              <p:cNvSpPr txBox="true"/>
              <p:nvPr/>
            </p:nvSpPr>
            <p:spPr>
              <a:xfrm>
                <a:off x="76200" y="0"/>
                <a:ext cx="660400" cy="736600"/>
              </a:xfrm>
              <a:prstGeom prst="rect">
                <a:avLst/>
              </a:prstGeom>
            </p:spPr>
            <p:txBody>
              <a:bodyPr anchor="ctr" rtlCol="false" tIns="50800" lIns="50800" bIns="50800" rIns="50800"/>
              <a:lstStyle/>
              <a:p>
                <a:pPr algn="ctr">
                  <a:lnSpc>
                    <a:spcPts val="2659"/>
                  </a:lnSpc>
                </a:pPr>
              </a:p>
            </p:txBody>
          </p:sp>
        </p:grpSp>
        <p:grpSp>
          <p:nvGrpSpPr>
            <p:cNvPr name="Group 13" id="13"/>
            <p:cNvGrpSpPr/>
            <p:nvPr/>
          </p:nvGrpSpPr>
          <p:grpSpPr>
            <a:xfrm rot="0">
              <a:off x="197463" y="1175607"/>
              <a:ext cx="566714" cy="566714"/>
              <a:chOff x="0" y="0"/>
              <a:chExt cx="812800" cy="812800"/>
            </a:xfrm>
          </p:grpSpPr>
          <p:sp>
            <p:nvSpPr>
              <p:cNvPr name="Freeform 14" id="14"/>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9F4DA"/>
              </a:solidFill>
            </p:spPr>
          </p:sp>
          <p:sp>
            <p:nvSpPr>
              <p:cNvPr name="TextBox 15" id="15"/>
              <p:cNvSpPr txBox="true"/>
              <p:nvPr/>
            </p:nvSpPr>
            <p:spPr>
              <a:xfrm>
                <a:off x="76200" y="0"/>
                <a:ext cx="660400" cy="736600"/>
              </a:xfrm>
              <a:prstGeom prst="rect">
                <a:avLst/>
              </a:prstGeom>
            </p:spPr>
            <p:txBody>
              <a:bodyPr anchor="ctr" rtlCol="false" tIns="50800" lIns="50800" bIns="50800" rIns="50800"/>
              <a:lstStyle/>
              <a:p>
                <a:pPr algn="ctr">
                  <a:lnSpc>
                    <a:spcPts val="2659"/>
                  </a:lnSpc>
                </a:pPr>
              </a:p>
            </p:txBody>
          </p:sp>
        </p:grpSp>
        <p:sp>
          <p:nvSpPr>
            <p:cNvPr name="Freeform 16" id="16"/>
            <p:cNvSpPr/>
            <p:nvPr/>
          </p:nvSpPr>
          <p:spPr>
            <a:xfrm flipH="true" flipV="false" rot="0">
              <a:off x="0" y="0"/>
              <a:ext cx="2400953" cy="2211092"/>
            </a:xfrm>
            <a:custGeom>
              <a:avLst/>
              <a:gdLst/>
              <a:ahLst/>
              <a:cxnLst/>
              <a:rect r="r" b="b" t="t" l="l"/>
              <a:pathLst>
                <a:path h="2211092" w="2400953">
                  <a:moveTo>
                    <a:pt x="2400953" y="0"/>
                  </a:moveTo>
                  <a:lnTo>
                    <a:pt x="0" y="0"/>
                  </a:lnTo>
                  <a:lnTo>
                    <a:pt x="0" y="2211092"/>
                  </a:lnTo>
                  <a:lnTo>
                    <a:pt x="2400953" y="2211092"/>
                  </a:lnTo>
                  <a:lnTo>
                    <a:pt x="2400953" y="0"/>
                  </a:lnTo>
                  <a:close/>
                </a:path>
              </a:pathLst>
            </a:custGeom>
            <a:blipFill>
              <a:blip r:embed="rId4"/>
              <a:stretch>
                <a:fillRect l="-128968" t="-258189" r="-405952" b="-35775"/>
              </a:stretch>
            </a:blipFill>
          </p:spPr>
        </p:sp>
      </p:grpSp>
      <p:sp>
        <p:nvSpPr>
          <p:cNvPr name="Freeform 17" id="17"/>
          <p:cNvSpPr/>
          <p:nvPr/>
        </p:nvSpPr>
        <p:spPr>
          <a:xfrm flipH="false" flipV="false" rot="0">
            <a:off x="-19102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18" id="18"/>
          <p:cNvSpPr/>
          <p:nvPr/>
        </p:nvSpPr>
        <p:spPr>
          <a:xfrm flipH="false" flipV="false" rot="0">
            <a:off x="775564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19" id="19"/>
          <p:cNvSpPr/>
          <p:nvPr/>
        </p:nvSpPr>
        <p:spPr>
          <a:xfrm flipH="false" flipV="false" rot="0">
            <a:off x="1555229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20" id="20"/>
          <p:cNvSpPr/>
          <p:nvPr/>
        </p:nvSpPr>
        <p:spPr>
          <a:xfrm flipH="false" flipV="false" rot="0">
            <a:off x="5022216" y="6049732"/>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7"/>
            <a:stretch>
              <a:fillRect l="0" t="0" r="0" b="0"/>
            </a:stretch>
          </a:blipFill>
        </p:spPr>
      </p:sp>
      <p:sp>
        <p:nvSpPr>
          <p:cNvPr name="Freeform 21" id="21"/>
          <p:cNvSpPr/>
          <p:nvPr/>
        </p:nvSpPr>
        <p:spPr>
          <a:xfrm flipH="false" flipV="false" rot="0">
            <a:off x="1809110" y="6068374"/>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7"/>
            <a:stretch>
              <a:fillRect l="0" t="0" r="0" b="0"/>
            </a:stretch>
          </a:blipFill>
        </p:spPr>
      </p:sp>
      <p:sp>
        <p:nvSpPr>
          <p:cNvPr name="Freeform 22" id="22"/>
          <p:cNvSpPr/>
          <p:nvPr/>
        </p:nvSpPr>
        <p:spPr>
          <a:xfrm flipH="false" flipV="false" rot="-729258">
            <a:off x="13981128" y="1262100"/>
            <a:ext cx="2053878" cy="1995819"/>
          </a:xfrm>
          <a:custGeom>
            <a:avLst/>
            <a:gdLst/>
            <a:ahLst/>
            <a:cxnLst/>
            <a:rect r="r" b="b" t="t" l="l"/>
            <a:pathLst>
              <a:path h="1995819" w="2053878">
                <a:moveTo>
                  <a:pt x="0" y="0"/>
                </a:moveTo>
                <a:lnTo>
                  <a:pt x="2053878" y="0"/>
                </a:lnTo>
                <a:lnTo>
                  <a:pt x="2053878" y="1995819"/>
                </a:lnTo>
                <a:lnTo>
                  <a:pt x="0" y="1995819"/>
                </a:lnTo>
                <a:lnTo>
                  <a:pt x="0" y="0"/>
                </a:lnTo>
                <a:close/>
              </a:path>
            </a:pathLst>
          </a:custGeom>
          <a:blipFill>
            <a:blip r:embed="rId8"/>
            <a:stretch>
              <a:fillRect l="-265714" t="-60084" r="-287346" b="-223949"/>
            </a:stretch>
          </a:blipFill>
        </p:spPr>
      </p:sp>
      <p:sp>
        <p:nvSpPr>
          <p:cNvPr name="Freeform 23" id="23"/>
          <p:cNvSpPr/>
          <p:nvPr/>
        </p:nvSpPr>
        <p:spPr>
          <a:xfrm flipH="false" flipV="false" rot="-502762">
            <a:off x="15002742" y="2293127"/>
            <a:ext cx="767479" cy="767479"/>
          </a:xfrm>
          <a:custGeom>
            <a:avLst/>
            <a:gdLst/>
            <a:ahLst/>
            <a:cxnLst/>
            <a:rect r="r" b="b" t="t" l="l"/>
            <a:pathLst>
              <a:path h="767479" w="767479">
                <a:moveTo>
                  <a:pt x="0" y="0"/>
                </a:moveTo>
                <a:lnTo>
                  <a:pt x="767479" y="0"/>
                </a:lnTo>
                <a:lnTo>
                  <a:pt x="767479" y="767479"/>
                </a:lnTo>
                <a:lnTo>
                  <a:pt x="0" y="767479"/>
                </a:lnTo>
                <a:lnTo>
                  <a:pt x="0" y="0"/>
                </a:lnTo>
                <a:close/>
              </a:path>
            </a:pathLst>
          </a:custGeom>
          <a:blipFill>
            <a:blip r:embed="rId9"/>
            <a:stretch>
              <a:fillRect l="0" t="0" r="0" b="0"/>
            </a:stretch>
          </a:blipFill>
        </p:spPr>
      </p:sp>
      <p:sp>
        <p:nvSpPr>
          <p:cNvPr name="Freeform 24" id="24"/>
          <p:cNvSpPr/>
          <p:nvPr/>
        </p:nvSpPr>
        <p:spPr>
          <a:xfrm flipH="true" flipV="false" rot="0">
            <a:off x="1278820" y="2020484"/>
            <a:ext cx="3065729" cy="766432"/>
          </a:xfrm>
          <a:custGeom>
            <a:avLst/>
            <a:gdLst/>
            <a:ahLst/>
            <a:cxnLst/>
            <a:rect r="r" b="b" t="t" l="l"/>
            <a:pathLst>
              <a:path h="766432" w="3065729">
                <a:moveTo>
                  <a:pt x="3065729" y="0"/>
                </a:moveTo>
                <a:lnTo>
                  <a:pt x="0" y="0"/>
                </a:lnTo>
                <a:lnTo>
                  <a:pt x="0" y="766433"/>
                </a:lnTo>
                <a:lnTo>
                  <a:pt x="3065729" y="766433"/>
                </a:lnTo>
                <a:lnTo>
                  <a:pt x="3065729" y="0"/>
                </a:lnTo>
                <a:close/>
              </a:path>
            </a:pathLst>
          </a:custGeom>
          <a:blipFill>
            <a:blip r:embed="rId10"/>
            <a:stretch>
              <a:fillRect l="0" t="0" r="0" b="0"/>
            </a:stretch>
          </a:blipFill>
        </p:spPr>
      </p:sp>
      <p:sp>
        <p:nvSpPr>
          <p:cNvPr name="Freeform 25" id="25"/>
          <p:cNvSpPr/>
          <p:nvPr/>
        </p:nvSpPr>
        <p:spPr>
          <a:xfrm flipH="false" flipV="false" rot="0">
            <a:off x="3444672" y="1931704"/>
            <a:ext cx="1062474" cy="907087"/>
          </a:xfrm>
          <a:custGeom>
            <a:avLst/>
            <a:gdLst/>
            <a:ahLst/>
            <a:cxnLst/>
            <a:rect r="r" b="b" t="t" l="l"/>
            <a:pathLst>
              <a:path h="907087" w="1062474">
                <a:moveTo>
                  <a:pt x="0" y="0"/>
                </a:moveTo>
                <a:lnTo>
                  <a:pt x="1062474" y="0"/>
                </a:lnTo>
                <a:lnTo>
                  <a:pt x="1062474" y="907088"/>
                </a:lnTo>
                <a:lnTo>
                  <a:pt x="0" y="907088"/>
                </a:lnTo>
                <a:lnTo>
                  <a:pt x="0" y="0"/>
                </a:lnTo>
                <a:close/>
              </a:path>
            </a:pathLst>
          </a:custGeom>
          <a:blipFill>
            <a:blip r:embed="rId11"/>
            <a:stretch>
              <a:fillRect l="0" t="0" r="0" b="0"/>
            </a:stretch>
          </a:blipFill>
        </p:spPr>
      </p:sp>
      <p:sp>
        <p:nvSpPr>
          <p:cNvPr name="Freeform 26" id="26"/>
          <p:cNvSpPr/>
          <p:nvPr/>
        </p:nvSpPr>
        <p:spPr>
          <a:xfrm flipH="false" flipV="false" rot="1045537">
            <a:off x="15828105" y="1567607"/>
            <a:ext cx="1951863" cy="1864029"/>
          </a:xfrm>
          <a:custGeom>
            <a:avLst/>
            <a:gdLst/>
            <a:ahLst/>
            <a:cxnLst/>
            <a:rect r="r" b="b" t="t" l="l"/>
            <a:pathLst>
              <a:path h="1864029" w="1951863">
                <a:moveTo>
                  <a:pt x="0" y="0"/>
                </a:moveTo>
                <a:lnTo>
                  <a:pt x="1951863" y="0"/>
                </a:lnTo>
                <a:lnTo>
                  <a:pt x="1951863" y="1864029"/>
                </a:lnTo>
                <a:lnTo>
                  <a:pt x="0" y="1864029"/>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27" id="27"/>
          <p:cNvSpPr/>
          <p:nvPr/>
        </p:nvSpPr>
        <p:spPr>
          <a:xfrm flipH="false" flipV="false" rot="0">
            <a:off x="4564296" y="1931704"/>
            <a:ext cx="1062474" cy="907087"/>
          </a:xfrm>
          <a:custGeom>
            <a:avLst/>
            <a:gdLst/>
            <a:ahLst/>
            <a:cxnLst/>
            <a:rect r="r" b="b" t="t" l="l"/>
            <a:pathLst>
              <a:path h="907087" w="1062474">
                <a:moveTo>
                  <a:pt x="0" y="0"/>
                </a:moveTo>
                <a:lnTo>
                  <a:pt x="1062474" y="0"/>
                </a:lnTo>
                <a:lnTo>
                  <a:pt x="1062474" y="907088"/>
                </a:lnTo>
                <a:lnTo>
                  <a:pt x="0" y="907088"/>
                </a:lnTo>
                <a:lnTo>
                  <a:pt x="0" y="0"/>
                </a:lnTo>
                <a:close/>
              </a:path>
            </a:pathLst>
          </a:custGeom>
          <a:blipFill>
            <a:blip r:embed="rId11"/>
            <a:stretch>
              <a:fillRect l="0" t="0" r="0" b="0"/>
            </a:stretch>
          </a:blipFill>
        </p:spPr>
      </p:sp>
      <p:sp>
        <p:nvSpPr>
          <p:cNvPr name="Freeform 28" id="28"/>
          <p:cNvSpPr/>
          <p:nvPr/>
        </p:nvSpPr>
        <p:spPr>
          <a:xfrm flipH="false" flipV="false" rot="0">
            <a:off x="5674395" y="1587036"/>
            <a:ext cx="1350243" cy="1289482"/>
          </a:xfrm>
          <a:custGeom>
            <a:avLst/>
            <a:gdLst/>
            <a:ahLst/>
            <a:cxnLst/>
            <a:rect r="r" b="b" t="t" l="l"/>
            <a:pathLst>
              <a:path h="1289482" w="1350243">
                <a:moveTo>
                  <a:pt x="0" y="0"/>
                </a:moveTo>
                <a:lnTo>
                  <a:pt x="1350242" y="0"/>
                </a:lnTo>
                <a:lnTo>
                  <a:pt x="1350242" y="1289482"/>
                </a:lnTo>
                <a:lnTo>
                  <a:pt x="0" y="1289482"/>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29" id="29"/>
          <p:cNvSpPr/>
          <p:nvPr/>
        </p:nvSpPr>
        <p:spPr>
          <a:xfrm flipH="false" flipV="false" rot="0">
            <a:off x="1302709"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14"/>
            <a:stretch>
              <a:fillRect l="0" t="0" r="0" b="0"/>
            </a:stretch>
          </a:blipFill>
        </p:spPr>
      </p:sp>
      <p:sp>
        <p:nvSpPr>
          <p:cNvPr name="Freeform 30" id="30"/>
          <p:cNvSpPr/>
          <p:nvPr/>
        </p:nvSpPr>
        <p:spPr>
          <a:xfrm flipH="false" flipV="false" rot="0">
            <a:off x="1513835"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14"/>
            <a:stretch>
              <a:fillRect l="0" t="0" r="0" b="0"/>
            </a:stretch>
          </a:blipFill>
        </p:spPr>
      </p:sp>
      <p:sp>
        <p:nvSpPr>
          <p:cNvPr name="Freeform 31" id="31"/>
          <p:cNvSpPr/>
          <p:nvPr/>
        </p:nvSpPr>
        <p:spPr>
          <a:xfrm flipH="false" flipV="false" rot="0">
            <a:off x="1703240" y="2581617"/>
            <a:ext cx="506401" cy="506401"/>
          </a:xfrm>
          <a:custGeom>
            <a:avLst/>
            <a:gdLst/>
            <a:ahLst/>
            <a:cxnLst/>
            <a:rect r="r" b="b" t="t" l="l"/>
            <a:pathLst>
              <a:path h="506401" w="506401">
                <a:moveTo>
                  <a:pt x="0" y="0"/>
                </a:moveTo>
                <a:lnTo>
                  <a:pt x="506401" y="0"/>
                </a:lnTo>
                <a:lnTo>
                  <a:pt x="506401" y="506400"/>
                </a:lnTo>
                <a:lnTo>
                  <a:pt x="0" y="506400"/>
                </a:lnTo>
                <a:lnTo>
                  <a:pt x="0" y="0"/>
                </a:lnTo>
                <a:close/>
              </a:path>
            </a:pathLst>
          </a:custGeom>
          <a:blipFill>
            <a:blip r:embed="rId14"/>
            <a:stretch>
              <a:fillRect l="0" t="0" r="0" b="0"/>
            </a:stretch>
          </a:blipFill>
        </p:spPr>
      </p:sp>
      <p:sp>
        <p:nvSpPr>
          <p:cNvPr name="Freeform 32" id="32"/>
          <p:cNvSpPr/>
          <p:nvPr/>
        </p:nvSpPr>
        <p:spPr>
          <a:xfrm flipH="false" flipV="false" rot="0">
            <a:off x="1908816"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14"/>
            <a:stretch>
              <a:fillRect l="0" t="0" r="0" b="0"/>
            </a:stretch>
          </a:blipFill>
        </p:spPr>
      </p:sp>
      <p:sp>
        <p:nvSpPr>
          <p:cNvPr name="Freeform 33" id="33"/>
          <p:cNvSpPr/>
          <p:nvPr/>
        </p:nvSpPr>
        <p:spPr>
          <a:xfrm flipH="false" flipV="false" rot="0">
            <a:off x="15096830" y="-384443"/>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15">
              <a:extLst>
                <a:ext uri="{96DAC541-7B7A-43D3-8B79-37D633B846F1}">
                  <asvg:svgBlip xmlns:asvg="http://schemas.microsoft.com/office/drawing/2016/SVG/main" r:embed="rId16"/>
                </a:ext>
              </a:extLst>
            </a:blip>
            <a:stretch>
              <a:fillRect l="0" t="0" r="0" b="0"/>
            </a:stretch>
          </a:blipFill>
        </p:spPr>
      </p:sp>
      <p:sp>
        <p:nvSpPr>
          <p:cNvPr name="Freeform 34" id="34"/>
          <p:cNvSpPr/>
          <p:nvPr/>
        </p:nvSpPr>
        <p:spPr>
          <a:xfrm flipH="false" flipV="false" rot="0">
            <a:off x="6457211" y="316574"/>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15">
              <a:extLst>
                <a:ext uri="{96DAC541-7B7A-43D3-8B79-37D633B846F1}">
                  <asvg:svgBlip xmlns:asvg="http://schemas.microsoft.com/office/drawing/2016/SVG/main" r:embed="rId16"/>
                </a:ext>
              </a:extLst>
            </a:blip>
            <a:stretch>
              <a:fillRect l="0" t="0" r="0" b="0"/>
            </a:stretch>
          </a:blipFill>
        </p:spPr>
      </p:sp>
      <p:sp>
        <p:nvSpPr>
          <p:cNvPr name="Freeform 35" id="35"/>
          <p:cNvSpPr/>
          <p:nvPr/>
        </p:nvSpPr>
        <p:spPr>
          <a:xfrm flipH="true" flipV="false" rot="0">
            <a:off x="1285740" y="872575"/>
            <a:ext cx="3116204" cy="779051"/>
          </a:xfrm>
          <a:custGeom>
            <a:avLst/>
            <a:gdLst/>
            <a:ahLst/>
            <a:cxnLst/>
            <a:rect r="r" b="b" t="t" l="l"/>
            <a:pathLst>
              <a:path h="779051" w="3116204">
                <a:moveTo>
                  <a:pt x="3116204" y="0"/>
                </a:moveTo>
                <a:lnTo>
                  <a:pt x="0" y="0"/>
                </a:lnTo>
                <a:lnTo>
                  <a:pt x="0" y="779051"/>
                </a:lnTo>
                <a:lnTo>
                  <a:pt x="3116204" y="779051"/>
                </a:lnTo>
                <a:lnTo>
                  <a:pt x="3116204" y="0"/>
                </a:lnTo>
                <a:close/>
              </a:path>
            </a:pathLst>
          </a:custGeom>
          <a:blipFill>
            <a:blip r:embed="rId17"/>
            <a:stretch>
              <a:fillRect l="0" t="0" r="0" b="0"/>
            </a:stretch>
          </a:blipFill>
        </p:spPr>
      </p:sp>
      <p:sp>
        <p:nvSpPr>
          <p:cNvPr name="Freeform 36" id="36"/>
          <p:cNvSpPr/>
          <p:nvPr/>
        </p:nvSpPr>
        <p:spPr>
          <a:xfrm flipH="false" flipV="false" rot="0">
            <a:off x="3444672" y="739591"/>
            <a:ext cx="1062474" cy="907087"/>
          </a:xfrm>
          <a:custGeom>
            <a:avLst/>
            <a:gdLst/>
            <a:ahLst/>
            <a:cxnLst/>
            <a:rect r="r" b="b" t="t" l="l"/>
            <a:pathLst>
              <a:path h="907087" w="1062474">
                <a:moveTo>
                  <a:pt x="0" y="0"/>
                </a:moveTo>
                <a:lnTo>
                  <a:pt x="1062474" y="0"/>
                </a:lnTo>
                <a:lnTo>
                  <a:pt x="1062474" y="907087"/>
                </a:lnTo>
                <a:lnTo>
                  <a:pt x="0" y="907087"/>
                </a:lnTo>
                <a:lnTo>
                  <a:pt x="0" y="0"/>
                </a:lnTo>
                <a:close/>
              </a:path>
            </a:pathLst>
          </a:custGeom>
          <a:blipFill>
            <a:blip r:embed="rId11"/>
            <a:stretch>
              <a:fillRect l="0" t="0" r="0" b="0"/>
            </a:stretch>
          </a:blipFill>
        </p:spPr>
      </p:sp>
      <p:grpSp>
        <p:nvGrpSpPr>
          <p:cNvPr name="Group 37" id="37"/>
          <p:cNvGrpSpPr/>
          <p:nvPr/>
        </p:nvGrpSpPr>
        <p:grpSpPr>
          <a:xfrm rot="0">
            <a:off x="2129743" y="1064873"/>
            <a:ext cx="1235031" cy="197227"/>
            <a:chOff x="0" y="0"/>
            <a:chExt cx="325276" cy="51945"/>
          </a:xfrm>
        </p:grpSpPr>
        <p:sp>
          <p:nvSpPr>
            <p:cNvPr name="Freeform 38" id="38"/>
            <p:cNvSpPr/>
            <p:nvPr/>
          </p:nvSpPr>
          <p:spPr>
            <a:xfrm flipH="false" flipV="false" rot="0">
              <a:off x="0" y="0"/>
              <a:ext cx="325276" cy="51945"/>
            </a:xfrm>
            <a:custGeom>
              <a:avLst/>
              <a:gdLst/>
              <a:ahLst/>
              <a:cxnLst/>
              <a:rect r="r" b="b" t="t" l="l"/>
              <a:pathLst>
                <a:path h="51945" w="325276">
                  <a:moveTo>
                    <a:pt x="0" y="0"/>
                  </a:moveTo>
                  <a:lnTo>
                    <a:pt x="325276" y="0"/>
                  </a:lnTo>
                  <a:lnTo>
                    <a:pt x="325276" y="51945"/>
                  </a:lnTo>
                  <a:lnTo>
                    <a:pt x="0" y="51945"/>
                  </a:lnTo>
                  <a:close/>
                </a:path>
              </a:pathLst>
            </a:custGeom>
            <a:solidFill>
              <a:srgbClr val="C7EAF4"/>
            </a:solidFill>
          </p:spPr>
        </p:sp>
        <p:sp>
          <p:nvSpPr>
            <p:cNvPr name="TextBox 39" id="39"/>
            <p:cNvSpPr txBox="true"/>
            <p:nvPr/>
          </p:nvSpPr>
          <p:spPr>
            <a:xfrm>
              <a:off x="0" y="-104775"/>
              <a:ext cx="325276" cy="156720"/>
            </a:xfrm>
            <a:prstGeom prst="rect">
              <a:avLst/>
            </a:prstGeom>
          </p:spPr>
          <p:txBody>
            <a:bodyPr anchor="ctr" rtlCol="false" tIns="50800" lIns="50800" bIns="50800" rIns="50800"/>
            <a:lstStyle/>
            <a:p>
              <a:pPr algn="ctr">
                <a:lnSpc>
                  <a:spcPts val="3417"/>
                </a:lnSpc>
              </a:pPr>
            </a:p>
          </p:txBody>
        </p:sp>
      </p:grpSp>
      <p:sp>
        <p:nvSpPr>
          <p:cNvPr name="Freeform 40" id="40"/>
          <p:cNvSpPr/>
          <p:nvPr/>
        </p:nvSpPr>
        <p:spPr>
          <a:xfrm flipH="false" flipV="false" rot="0">
            <a:off x="9948866" y="534856"/>
            <a:ext cx="3890283" cy="3146266"/>
          </a:xfrm>
          <a:custGeom>
            <a:avLst/>
            <a:gdLst/>
            <a:ahLst/>
            <a:cxnLst/>
            <a:rect r="r" b="b" t="t" l="l"/>
            <a:pathLst>
              <a:path h="3146266" w="3890283">
                <a:moveTo>
                  <a:pt x="0" y="0"/>
                </a:moveTo>
                <a:lnTo>
                  <a:pt x="3890283" y="0"/>
                </a:lnTo>
                <a:lnTo>
                  <a:pt x="3890283" y="3146267"/>
                </a:lnTo>
                <a:lnTo>
                  <a:pt x="0" y="3146267"/>
                </a:lnTo>
                <a:lnTo>
                  <a:pt x="0" y="0"/>
                </a:lnTo>
                <a:close/>
              </a:path>
            </a:pathLst>
          </a:custGeom>
          <a:blipFill>
            <a:blip r:embed="rId18"/>
            <a:stretch>
              <a:fillRect l="0" t="0" r="0" b="0"/>
            </a:stretch>
          </a:blipFill>
        </p:spPr>
      </p:sp>
      <p:sp>
        <p:nvSpPr>
          <p:cNvPr name="TextBox 41" id="41"/>
          <p:cNvSpPr txBox="true"/>
          <p:nvPr/>
        </p:nvSpPr>
        <p:spPr>
          <a:xfrm rot="0">
            <a:off x="10229489" y="1376831"/>
            <a:ext cx="3329038" cy="1843385"/>
          </a:xfrm>
          <a:prstGeom prst="rect">
            <a:avLst/>
          </a:prstGeom>
        </p:spPr>
        <p:txBody>
          <a:bodyPr anchor="t" rtlCol="false" tIns="0" lIns="0" bIns="0" rIns="0">
            <a:spAutoFit/>
          </a:bodyPr>
          <a:lstStyle/>
          <a:p>
            <a:pPr algn="ctr">
              <a:lnSpc>
                <a:spcPts val="2910"/>
              </a:lnSpc>
            </a:pPr>
            <a:r>
              <a:rPr lang="en-US" sz="2188">
                <a:solidFill>
                  <a:srgbClr val="000000"/>
                </a:solidFill>
                <a:latin typeface="Press Start 2P"/>
                <a:ea typeface="Press Start 2P"/>
                <a:cs typeface="Press Start 2P"/>
                <a:sym typeface="Press Start 2P"/>
              </a:rPr>
              <a:t>Fox discovers the star and wins the game</a:t>
            </a:r>
          </a:p>
        </p:txBody>
      </p:sp>
      <p:grpSp>
        <p:nvGrpSpPr>
          <p:cNvPr name="Group 42" id="42"/>
          <p:cNvGrpSpPr/>
          <p:nvPr/>
        </p:nvGrpSpPr>
        <p:grpSpPr>
          <a:xfrm rot="0">
            <a:off x="137570" y="1760978"/>
            <a:ext cx="1077814" cy="1077814"/>
            <a:chOff x="0" y="0"/>
            <a:chExt cx="812800" cy="812800"/>
          </a:xfrm>
        </p:grpSpPr>
        <p:sp>
          <p:nvSpPr>
            <p:cNvPr name="Freeform 43" id="4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4C301"/>
            </a:solidFill>
          </p:spPr>
        </p:sp>
        <p:sp>
          <p:nvSpPr>
            <p:cNvPr name="TextBox 44" id="44"/>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grpSp>
        <p:nvGrpSpPr>
          <p:cNvPr name="Group 45" id="45"/>
          <p:cNvGrpSpPr/>
          <p:nvPr/>
        </p:nvGrpSpPr>
        <p:grpSpPr>
          <a:xfrm rot="0">
            <a:off x="137570" y="489793"/>
            <a:ext cx="1077814" cy="1077814"/>
            <a:chOff x="0" y="0"/>
            <a:chExt cx="812800" cy="812800"/>
          </a:xfrm>
        </p:grpSpPr>
        <p:sp>
          <p:nvSpPr>
            <p:cNvPr name="Freeform 46" id="4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F1717"/>
            </a:solidFill>
          </p:spPr>
        </p:sp>
        <p:sp>
          <p:nvSpPr>
            <p:cNvPr name="TextBox 47" id="47"/>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sp>
        <p:nvSpPr>
          <p:cNvPr name="Freeform 48" id="48"/>
          <p:cNvSpPr/>
          <p:nvPr/>
        </p:nvSpPr>
        <p:spPr>
          <a:xfrm flipH="false" flipV="false" rot="0">
            <a:off x="227241" y="419750"/>
            <a:ext cx="978603" cy="1058050"/>
          </a:xfrm>
          <a:custGeom>
            <a:avLst/>
            <a:gdLst/>
            <a:ahLst/>
            <a:cxnLst/>
            <a:rect r="r" b="b" t="t" l="l"/>
            <a:pathLst>
              <a:path h="1058050" w="978603">
                <a:moveTo>
                  <a:pt x="0" y="0"/>
                </a:moveTo>
                <a:lnTo>
                  <a:pt x="978602" y="0"/>
                </a:lnTo>
                <a:lnTo>
                  <a:pt x="978602" y="1058050"/>
                </a:lnTo>
                <a:lnTo>
                  <a:pt x="0" y="1058050"/>
                </a:lnTo>
                <a:lnTo>
                  <a:pt x="0" y="0"/>
                </a:lnTo>
                <a:close/>
              </a:path>
            </a:pathLst>
          </a:custGeom>
          <a:blipFill>
            <a:blip r:embed="rId19"/>
            <a:stretch>
              <a:fillRect l="-131760" t="0" r="-7499" b="-85695"/>
            </a:stretch>
          </a:blipFill>
        </p:spPr>
      </p:sp>
      <p:sp>
        <p:nvSpPr>
          <p:cNvPr name="Freeform 49" id="49"/>
          <p:cNvSpPr/>
          <p:nvPr/>
        </p:nvSpPr>
        <p:spPr>
          <a:xfrm flipH="false" flipV="false" rot="0">
            <a:off x="175670" y="1760978"/>
            <a:ext cx="932081" cy="974554"/>
          </a:xfrm>
          <a:custGeom>
            <a:avLst/>
            <a:gdLst/>
            <a:ahLst/>
            <a:cxnLst/>
            <a:rect r="r" b="b" t="t" l="l"/>
            <a:pathLst>
              <a:path h="974554" w="932081">
                <a:moveTo>
                  <a:pt x="0" y="0"/>
                </a:moveTo>
                <a:lnTo>
                  <a:pt x="932081" y="0"/>
                </a:lnTo>
                <a:lnTo>
                  <a:pt x="932081" y="974553"/>
                </a:lnTo>
                <a:lnTo>
                  <a:pt x="0" y="974553"/>
                </a:lnTo>
                <a:lnTo>
                  <a:pt x="0" y="0"/>
                </a:lnTo>
                <a:close/>
              </a:path>
            </a:pathLst>
          </a:custGeom>
          <a:blipFill>
            <a:blip r:embed="rId20"/>
            <a:stretch>
              <a:fillRect l="-6761" t="0" r="-124616" b="-85695"/>
            </a:stretch>
          </a:blipFill>
        </p:spPr>
      </p:sp>
      <p:sp>
        <p:nvSpPr>
          <p:cNvPr name="Freeform 50" id="50"/>
          <p:cNvSpPr/>
          <p:nvPr/>
        </p:nvSpPr>
        <p:spPr>
          <a:xfrm flipH="false" flipV="false" rot="0">
            <a:off x="5380302" y="5263320"/>
            <a:ext cx="1629408" cy="767858"/>
          </a:xfrm>
          <a:custGeom>
            <a:avLst/>
            <a:gdLst/>
            <a:ahLst/>
            <a:cxnLst/>
            <a:rect r="r" b="b" t="t" l="l"/>
            <a:pathLst>
              <a:path h="767858" w="1629408">
                <a:moveTo>
                  <a:pt x="0" y="0"/>
                </a:moveTo>
                <a:lnTo>
                  <a:pt x="1629408" y="0"/>
                </a:lnTo>
                <a:lnTo>
                  <a:pt x="1629408" y="767858"/>
                </a:lnTo>
                <a:lnTo>
                  <a:pt x="0" y="767858"/>
                </a:lnTo>
                <a:lnTo>
                  <a:pt x="0" y="0"/>
                </a:lnTo>
                <a:close/>
              </a:path>
            </a:pathLst>
          </a:custGeom>
          <a:blipFill>
            <a:blip r:embed="rId21"/>
            <a:stretch>
              <a:fillRect l="0" t="0" r="0" b="0"/>
            </a:stretch>
          </a:blipFill>
        </p:spPr>
      </p:sp>
      <p:sp>
        <p:nvSpPr>
          <p:cNvPr name="Freeform 51" id="51"/>
          <p:cNvSpPr/>
          <p:nvPr/>
        </p:nvSpPr>
        <p:spPr>
          <a:xfrm flipH="false" flipV="false" rot="0">
            <a:off x="2536721" y="4653148"/>
            <a:ext cx="1629408" cy="767858"/>
          </a:xfrm>
          <a:custGeom>
            <a:avLst/>
            <a:gdLst/>
            <a:ahLst/>
            <a:cxnLst/>
            <a:rect r="r" b="b" t="t" l="l"/>
            <a:pathLst>
              <a:path h="767858" w="1629408">
                <a:moveTo>
                  <a:pt x="0" y="0"/>
                </a:moveTo>
                <a:lnTo>
                  <a:pt x="1629408" y="0"/>
                </a:lnTo>
                <a:lnTo>
                  <a:pt x="1629408" y="767859"/>
                </a:lnTo>
                <a:lnTo>
                  <a:pt x="0" y="767859"/>
                </a:lnTo>
                <a:lnTo>
                  <a:pt x="0" y="0"/>
                </a:lnTo>
                <a:close/>
              </a:path>
            </a:pathLst>
          </a:custGeom>
          <a:blipFill>
            <a:blip r:embed="rId21"/>
            <a:stretch>
              <a:fillRect l="0" t="0" r="0" b="0"/>
            </a:stretch>
          </a:blipFill>
        </p:spPr>
      </p:sp>
      <p:sp>
        <p:nvSpPr>
          <p:cNvPr name="Freeform 52" id="52"/>
          <p:cNvSpPr/>
          <p:nvPr/>
        </p:nvSpPr>
        <p:spPr>
          <a:xfrm flipH="false" flipV="false" rot="0">
            <a:off x="2099833" y="4109088"/>
            <a:ext cx="2116517" cy="997409"/>
          </a:xfrm>
          <a:custGeom>
            <a:avLst/>
            <a:gdLst/>
            <a:ahLst/>
            <a:cxnLst/>
            <a:rect r="r" b="b" t="t" l="l"/>
            <a:pathLst>
              <a:path h="997409" w="2116517">
                <a:moveTo>
                  <a:pt x="0" y="0"/>
                </a:moveTo>
                <a:lnTo>
                  <a:pt x="2116517" y="0"/>
                </a:lnTo>
                <a:lnTo>
                  <a:pt x="2116517" y="997408"/>
                </a:lnTo>
                <a:lnTo>
                  <a:pt x="0" y="997408"/>
                </a:lnTo>
                <a:lnTo>
                  <a:pt x="0" y="0"/>
                </a:lnTo>
                <a:close/>
              </a:path>
            </a:pathLst>
          </a:custGeom>
          <a:blipFill>
            <a:blip r:embed="rId21"/>
            <a:stretch>
              <a:fillRect l="0" t="0" r="0" b="0"/>
            </a:stretch>
          </a:blipFill>
        </p:spPr>
      </p:sp>
      <p:sp>
        <p:nvSpPr>
          <p:cNvPr name="Freeform 53" id="53"/>
          <p:cNvSpPr/>
          <p:nvPr/>
        </p:nvSpPr>
        <p:spPr>
          <a:xfrm flipH="false" flipV="false" rot="0">
            <a:off x="1093635" y="3634917"/>
            <a:ext cx="3122714" cy="1471579"/>
          </a:xfrm>
          <a:custGeom>
            <a:avLst/>
            <a:gdLst/>
            <a:ahLst/>
            <a:cxnLst/>
            <a:rect r="r" b="b" t="t" l="l"/>
            <a:pathLst>
              <a:path h="1471579" w="3122714">
                <a:moveTo>
                  <a:pt x="0" y="0"/>
                </a:moveTo>
                <a:lnTo>
                  <a:pt x="3122715" y="0"/>
                </a:lnTo>
                <a:lnTo>
                  <a:pt x="3122715" y="1471579"/>
                </a:lnTo>
                <a:lnTo>
                  <a:pt x="0" y="1471579"/>
                </a:lnTo>
                <a:lnTo>
                  <a:pt x="0" y="0"/>
                </a:lnTo>
                <a:close/>
              </a:path>
            </a:pathLst>
          </a:custGeom>
          <a:blipFill>
            <a:blip r:embed="rId21"/>
            <a:stretch>
              <a:fillRect l="0" t="0" r="0" b="0"/>
            </a:stretch>
          </a:blipFill>
        </p:spPr>
      </p:sp>
      <p:sp>
        <p:nvSpPr>
          <p:cNvPr name="Freeform 54" id="54"/>
          <p:cNvSpPr/>
          <p:nvPr/>
        </p:nvSpPr>
        <p:spPr>
          <a:xfrm flipH="true" flipV="false" rot="0">
            <a:off x="4401944" y="3872002"/>
            <a:ext cx="3122714" cy="1471579"/>
          </a:xfrm>
          <a:custGeom>
            <a:avLst/>
            <a:gdLst/>
            <a:ahLst/>
            <a:cxnLst/>
            <a:rect r="r" b="b" t="t" l="l"/>
            <a:pathLst>
              <a:path h="1471579" w="3122714">
                <a:moveTo>
                  <a:pt x="3122714" y="0"/>
                </a:moveTo>
                <a:lnTo>
                  <a:pt x="0" y="0"/>
                </a:lnTo>
                <a:lnTo>
                  <a:pt x="0" y="1471579"/>
                </a:lnTo>
                <a:lnTo>
                  <a:pt x="3122714" y="1471579"/>
                </a:lnTo>
                <a:lnTo>
                  <a:pt x="3122714" y="0"/>
                </a:lnTo>
                <a:close/>
              </a:path>
            </a:pathLst>
          </a:custGeom>
          <a:blipFill>
            <a:blip r:embed="rId21"/>
            <a:stretch>
              <a:fillRect l="0" t="0" r="0" b="0"/>
            </a:stretch>
          </a:blipFill>
        </p:spPr>
      </p:sp>
      <p:sp>
        <p:nvSpPr>
          <p:cNvPr name="Freeform 55" id="55"/>
          <p:cNvSpPr/>
          <p:nvPr/>
        </p:nvSpPr>
        <p:spPr>
          <a:xfrm flipH="false" flipV="false" rot="0">
            <a:off x="13666342" y="7514218"/>
            <a:ext cx="1629408" cy="767858"/>
          </a:xfrm>
          <a:custGeom>
            <a:avLst/>
            <a:gdLst/>
            <a:ahLst/>
            <a:cxnLst/>
            <a:rect r="r" b="b" t="t" l="l"/>
            <a:pathLst>
              <a:path h="767858" w="1629408">
                <a:moveTo>
                  <a:pt x="0" y="0"/>
                </a:moveTo>
                <a:lnTo>
                  <a:pt x="1629408" y="0"/>
                </a:lnTo>
                <a:lnTo>
                  <a:pt x="1629408" y="767859"/>
                </a:lnTo>
                <a:lnTo>
                  <a:pt x="0" y="767859"/>
                </a:lnTo>
                <a:lnTo>
                  <a:pt x="0" y="0"/>
                </a:lnTo>
                <a:close/>
              </a:path>
            </a:pathLst>
          </a:custGeom>
          <a:blipFill>
            <a:blip r:embed="rId21"/>
            <a:stretch>
              <a:fillRect l="0" t="0" r="0" b="0"/>
            </a:stretch>
          </a:blipFill>
        </p:spPr>
      </p:sp>
      <p:sp>
        <p:nvSpPr>
          <p:cNvPr name="Freeform 56" id="56"/>
          <p:cNvSpPr/>
          <p:nvPr/>
        </p:nvSpPr>
        <p:spPr>
          <a:xfrm flipH="false" flipV="false" rot="0">
            <a:off x="13925170" y="6597072"/>
            <a:ext cx="2116517" cy="997409"/>
          </a:xfrm>
          <a:custGeom>
            <a:avLst/>
            <a:gdLst/>
            <a:ahLst/>
            <a:cxnLst/>
            <a:rect r="r" b="b" t="t" l="l"/>
            <a:pathLst>
              <a:path h="997409" w="2116517">
                <a:moveTo>
                  <a:pt x="0" y="0"/>
                </a:moveTo>
                <a:lnTo>
                  <a:pt x="2116517" y="0"/>
                </a:lnTo>
                <a:lnTo>
                  <a:pt x="2116517" y="997408"/>
                </a:lnTo>
                <a:lnTo>
                  <a:pt x="0" y="997408"/>
                </a:lnTo>
                <a:lnTo>
                  <a:pt x="0" y="0"/>
                </a:lnTo>
                <a:close/>
              </a:path>
            </a:pathLst>
          </a:custGeom>
          <a:blipFill>
            <a:blip r:embed="rId21"/>
            <a:stretch>
              <a:fillRect l="0" t="0" r="0" b="0"/>
            </a:stretch>
          </a:blipFill>
        </p:spPr>
      </p:sp>
      <p:sp>
        <p:nvSpPr>
          <p:cNvPr name="Freeform 57" id="57"/>
          <p:cNvSpPr/>
          <p:nvPr/>
        </p:nvSpPr>
        <p:spPr>
          <a:xfrm flipH="true" flipV="false" rot="0">
            <a:off x="12502389" y="5566165"/>
            <a:ext cx="3122714" cy="1471579"/>
          </a:xfrm>
          <a:custGeom>
            <a:avLst/>
            <a:gdLst/>
            <a:ahLst/>
            <a:cxnLst/>
            <a:rect r="r" b="b" t="t" l="l"/>
            <a:pathLst>
              <a:path h="1471579" w="3122714">
                <a:moveTo>
                  <a:pt x="3122715" y="0"/>
                </a:moveTo>
                <a:lnTo>
                  <a:pt x="0" y="0"/>
                </a:lnTo>
                <a:lnTo>
                  <a:pt x="0" y="1471579"/>
                </a:lnTo>
                <a:lnTo>
                  <a:pt x="3122715" y="1471579"/>
                </a:lnTo>
                <a:lnTo>
                  <a:pt x="3122715" y="0"/>
                </a:lnTo>
                <a:close/>
              </a:path>
            </a:pathLst>
          </a:custGeom>
          <a:blipFill>
            <a:blip r:embed="rId21"/>
            <a:stretch>
              <a:fillRect l="0" t="0" r="0" b="0"/>
            </a:stretch>
          </a:blipFill>
        </p:spPr>
      </p:sp>
    </p:spTree>
  </p:cSld>
  <p:clrMapOvr>
    <a:masterClrMapping/>
  </p:clrMapOvr>
</p:sld>
</file>

<file path=ppt/slides/slide21.xml><?xml version="1.0" encoding="utf-8"?>
<p:sld xmlns:p="http://schemas.openxmlformats.org/presentationml/2006/main" xmlns:a="http://schemas.openxmlformats.org/drawingml/2006/main" xmlns:r="http://schemas.openxmlformats.org/officeDocument/2006/relationships">
  <p:cSld>
    <p:bg>
      <p:bgPr>
        <a:solidFill>
          <a:srgbClr val="C7EAF4"/>
        </a:solidFill>
      </p:bgPr>
    </p:bg>
    <p:spTree>
      <p:nvGrpSpPr>
        <p:cNvPr id="1" name=""/>
        <p:cNvGrpSpPr/>
        <p:nvPr/>
      </p:nvGrpSpPr>
      <p:grpSpPr>
        <a:xfrm>
          <a:off x="0" y="0"/>
          <a:ext cx="0" cy="0"/>
          <a:chOff x="0" y="0"/>
          <a:chExt cx="0" cy="0"/>
        </a:xfrm>
      </p:grpSpPr>
      <p:sp>
        <p:nvSpPr>
          <p:cNvPr name="Freeform 2" id="2"/>
          <p:cNvSpPr/>
          <p:nvPr/>
        </p:nvSpPr>
        <p:spPr>
          <a:xfrm flipH="false" flipV="false" rot="0">
            <a:off x="-721178" y="6969319"/>
            <a:ext cx="19174706" cy="4577961"/>
          </a:xfrm>
          <a:custGeom>
            <a:avLst/>
            <a:gdLst/>
            <a:ahLst/>
            <a:cxnLst/>
            <a:rect r="r" b="b" t="t" l="l"/>
            <a:pathLst>
              <a:path h="4577961" w="19174706">
                <a:moveTo>
                  <a:pt x="0" y="0"/>
                </a:moveTo>
                <a:lnTo>
                  <a:pt x="19174706" y="0"/>
                </a:lnTo>
                <a:lnTo>
                  <a:pt x="19174706" y="4577962"/>
                </a:lnTo>
                <a:lnTo>
                  <a:pt x="0" y="4577962"/>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3" id="3"/>
          <p:cNvGrpSpPr/>
          <p:nvPr/>
        </p:nvGrpSpPr>
        <p:grpSpPr>
          <a:xfrm rot="0">
            <a:off x="4662431" y="5668083"/>
            <a:ext cx="1079057" cy="1079057"/>
            <a:chOff x="0" y="0"/>
            <a:chExt cx="812800" cy="812800"/>
          </a:xfrm>
        </p:grpSpPr>
        <p:sp>
          <p:nvSpPr>
            <p:cNvPr name="Freeform 4" id="4"/>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9EE"/>
            </a:solidFill>
          </p:spPr>
        </p:sp>
        <p:sp>
          <p:nvSpPr>
            <p:cNvPr name="TextBox 5" id="5"/>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grpSp>
        <p:nvGrpSpPr>
          <p:cNvPr name="Group 6" id="6"/>
          <p:cNvGrpSpPr/>
          <p:nvPr/>
        </p:nvGrpSpPr>
        <p:grpSpPr>
          <a:xfrm rot="0">
            <a:off x="5148943" y="5835631"/>
            <a:ext cx="911509" cy="911509"/>
            <a:chOff x="0" y="0"/>
            <a:chExt cx="812800" cy="812800"/>
          </a:xfrm>
        </p:grpSpPr>
        <p:sp>
          <p:nvSpPr>
            <p:cNvPr name="Freeform 7" id="7"/>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9EE"/>
            </a:solidFill>
          </p:spPr>
        </p:sp>
        <p:sp>
          <p:nvSpPr>
            <p:cNvPr name="TextBox 8" id="8"/>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grpSp>
        <p:nvGrpSpPr>
          <p:cNvPr name="Group 9" id="9"/>
          <p:cNvGrpSpPr/>
          <p:nvPr/>
        </p:nvGrpSpPr>
        <p:grpSpPr>
          <a:xfrm rot="0">
            <a:off x="5604697" y="5833731"/>
            <a:ext cx="911509" cy="680855"/>
            <a:chOff x="0" y="0"/>
            <a:chExt cx="812800" cy="607124"/>
          </a:xfrm>
        </p:grpSpPr>
        <p:sp>
          <p:nvSpPr>
            <p:cNvPr name="Freeform 10" id="10"/>
            <p:cNvSpPr/>
            <p:nvPr/>
          </p:nvSpPr>
          <p:spPr>
            <a:xfrm flipH="false" flipV="false" rot="0">
              <a:off x="0" y="0"/>
              <a:ext cx="812800" cy="607124"/>
            </a:xfrm>
            <a:custGeom>
              <a:avLst/>
              <a:gdLst/>
              <a:ahLst/>
              <a:cxnLst/>
              <a:rect r="r" b="b" t="t" l="l"/>
              <a:pathLst>
                <a:path h="607124" w="812800">
                  <a:moveTo>
                    <a:pt x="406400" y="0"/>
                  </a:moveTo>
                  <a:cubicBezTo>
                    <a:pt x="181951" y="0"/>
                    <a:pt x="0" y="135909"/>
                    <a:pt x="0" y="303562"/>
                  </a:cubicBezTo>
                  <a:cubicBezTo>
                    <a:pt x="0" y="471214"/>
                    <a:pt x="181951" y="607124"/>
                    <a:pt x="406400" y="607124"/>
                  </a:cubicBezTo>
                  <a:cubicBezTo>
                    <a:pt x="630849" y="607124"/>
                    <a:pt x="812800" y="471214"/>
                    <a:pt x="812800" y="303562"/>
                  </a:cubicBezTo>
                  <a:cubicBezTo>
                    <a:pt x="812800" y="135909"/>
                    <a:pt x="630849" y="0"/>
                    <a:pt x="406400" y="0"/>
                  </a:cubicBezTo>
                  <a:close/>
                </a:path>
              </a:pathLst>
            </a:custGeom>
            <a:solidFill>
              <a:srgbClr val="FFF9EE"/>
            </a:solidFill>
          </p:spPr>
        </p:sp>
        <p:sp>
          <p:nvSpPr>
            <p:cNvPr name="TextBox 11" id="11"/>
            <p:cNvSpPr txBox="true"/>
            <p:nvPr/>
          </p:nvSpPr>
          <p:spPr>
            <a:xfrm>
              <a:off x="76200" y="-47857"/>
              <a:ext cx="660400" cy="598063"/>
            </a:xfrm>
            <a:prstGeom prst="rect">
              <a:avLst/>
            </a:prstGeom>
          </p:spPr>
          <p:txBody>
            <a:bodyPr anchor="ctr" rtlCol="false" tIns="50800" lIns="50800" bIns="50800" rIns="50800"/>
            <a:lstStyle/>
            <a:p>
              <a:pPr algn="ctr">
                <a:lnSpc>
                  <a:spcPts val="3417"/>
                </a:lnSpc>
              </a:pPr>
            </a:p>
          </p:txBody>
        </p:sp>
      </p:grpSp>
      <p:sp>
        <p:nvSpPr>
          <p:cNvPr name="Freeform 12" id="12"/>
          <p:cNvSpPr/>
          <p:nvPr/>
        </p:nvSpPr>
        <p:spPr>
          <a:xfrm flipH="true" flipV="true" rot="920981">
            <a:off x="4425701" y="5998722"/>
            <a:ext cx="1623173" cy="710138"/>
          </a:xfrm>
          <a:custGeom>
            <a:avLst/>
            <a:gdLst/>
            <a:ahLst/>
            <a:cxnLst/>
            <a:rect r="r" b="b" t="t" l="l"/>
            <a:pathLst>
              <a:path h="710138" w="1623173">
                <a:moveTo>
                  <a:pt x="1623173" y="710138"/>
                </a:moveTo>
                <a:lnTo>
                  <a:pt x="0" y="710138"/>
                </a:lnTo>
                <a:lnTo>
                  <a:pt x="0" y="0"/>
                </a:lnTo>
                <a:lnTo>
                  <a:pt x="1623173" y="0"/>
                </a:lnTo>
                <a:lnTo>
                  <a:pt x="1623173" y="710138"/>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13" id="13"/>
          <p:cNvSpPr/>
          <p:nvPr/>
        </p:nvSpPr>
        <p:spPr>
          <a:xfrm flipH="false" flipV="false" rot="0">
            <a:off x="8785986" y="4298308"/>
            <a:ext cx="7771776" cy="1369776"/>
          </a:xfrm>
          <a:custGeom>
            <a:avLst/>
            <a:gdLst/>
            <a:ahLst/>
            <a:cxnLst/>
            <a:rect r="r" b="b" t="t" l="l"/>
            <a:pathLst>
              <a:path h="1369776" w="7771776">
                <a:moveTo>
                  <a:pt x="0" y="0"/>
                </a:moveTo>
                <a:lnTo>
                  <a:pt x="7771777" y="0"/>
                </a:lnTo>
                <a:lnTo>
                  <a:pt x="7771777" y="1369775"/>
                </a:lnTo>
                <a:lnTo>
                  <a:pt x="0" y="1369775"/>
                </a:lnTo>
                <a:lnTo>
                  <a:pt x="0" y="0"/>
                </a:lnTo>
                <a:close/>
              </a:path>
            </a:pathLst>
          </a:custGeom>
          <a:blipFill>
            <a:blip r:embed="rId6"/>
            <a:stretch>
              <a:fillRect l="0" t="0" r="0" b="0"/>
            </a:stretch>
          </a:blipFill>
        </p:spPr>
      </p:sp>
      <p:sp>
        <p:nvSpPr>
          <p:cNvPr name="Freeform 14" id="14"/>
          <p:cNvSpPr/>
          <p:nvPr/>
        </p:nvSpPr>
        <p:spPr>
          <a:xfrm flipH="false" flipV="false" rot="0">
            <a:off x="12671875" y="464211"/>
            <a:ext cx="7375517" cy="2111242"/>
          </a:xfrm>
          <a:custGeom>
            <a:avLst/>
            <a:gdLst/>
            <a:ahLst/>
            <a:cxnLst/>
            <a:rect r="r" b="b" t="t" l="l"/>
            <a:pathLst>
              <a:path h="2111242" w="7375517">
                <a:moveTo>
                  <a:pt x="0" y="0"/>
                </a:moveTo>
                <a:lnTo>
                  <a:pt x="7375517" y="0"/>
                </a:lnTo>
                <a:lnTo>
                  <a:pt x="7375517" y="2111242"/>
                </a:lnTo>
                <a:lnTo>
                  <a:pt x="0" y="2111242"/>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15" id="15"/>
          <p:cNvSpPr/>
          <p:nvPr/>
        </p:nvSpPr>
        <p:spPr>
          <a:xfrm flipH="false" flipV="false" rot="0">
            <a:off x="-2852746" y="212102"/>
            <a:ext cx="5705492" cy="1633197"/>
          </a:xfrm>
          <a:custGeom>
            <a:avLst/>
            <a:gdLst/>
            <a:ahLst/>
            <a:cxnLst/>
            <a:rect r="r" b="b" t="t" l="l"/>
            <a:pathLst>
              <a:path h="1633197" w="5705492">
                <a:moveTo>
                  <a:pt x="0" y="0"/>
                </a:moveTo>
                <a:lnTo>
                  <a:pt x="5705492" y="0"/>
                </a:lnTo>
                <a:lnTo>
                  <a:pt x="5705492" y="1633196"/>
                </a:lnTo>
                <a:lnTo>
                  <a:pt x="0" y="1633196"/>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grpSp>
        <p:nvGrpSpPr>
          <p:cNvPr name="Group 16" id="16"/>
          <p:cNvGrpSpPr/>
          <p:nvPr/>
        </p:nvGrpSpPr>
        <p:grpSpPr>
          <a:xfrm rot="-637791">
            <a:off x="1873767" y="1751178"/>
            <a:ext cx="6378637" cy="6378637"/>
            <a:chOff x="0" y="0"/>
            <a:chExt cx="812800" cy="812800"/>
          </a:xfrm>
        </p:grpSpPr>
        <p:sp>
          <p:nvSpPr>
            <p:cNvPr name="Freeform 17" id="17"/>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4C301"/>
            </a:solidFill>
          </p:spPr>
        </p:sp>
        <p:sp>
          <p:nvSpPr>
            <p:cNvPr name="TextBox 18" id="18"/>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sp>
        <p:nvSpPr>
          <p:cNvPr name="Freeform 19" id="19"/>
          <p:cNvSpPr/>
          <p:nvPr/>
        </p:nvSpPr>
        <p:spPr>
          <a:xfrm flipH="false" flipV="false" rot="0">
            <a:off x="1596060" y="1224557"/>
            <a:ext cx="6375170" cy="6665670"/>
          </a:xfrm>
          <a:custGeom>
            <a:avLst/>
            <a:gdLst/>
            <a:ahLst/>
            <a:cxnLst/>
            <a:rect r="r" b="b" t="t" l="l"/>
            <a:pathLst>
              <a:path h="6665670" w="6375170">
                <a:moveTo>
                  <a:pt x="0" y="0"/>
                </a:moveTo>
                <a:lnTo>
                  <a:pt x="6375170" y="0"/>
                </a:lnTo>
                <a:lnTo>
                  <a:pt x="6375170" y="6665670"/>
                </a:lnTo>
                <a:lnTo>
                  <a:pt x="0" y="6665670"/>
                </a:lnTo>
                <a:lnTo>
                  <a:pt x="0" y="0"/>
                </a:lnTo>
                <a:close/>
              </a:path>
            </a:pathLst>
          </a:custGeom>
          <a:blipFill>
            <a:blip r:embed="rId9"/>
            <a:stretch>
              <a:fillRect l="-6761" t="0" r="-124616" b="-85695"/>
            </a:stretch>
          </a:blipFill>
        </p:spPr>
      </p:sp>
      <p:sp>
        <p:nvSpPr>
          <p:cNvPr name="Freeform 20" id="20"/>
          <p:cNvSpPr/>
          <p:nvPr/>
        </p:nvSpPr>
        <p:spPr>
          <a:xfrm flipH="false" flipV="false" rot="0">
            <a:off x="4251908" y="311154"/>
            <a:ext cx="2264299" cy="2264299"/>
          </a:xfrm>
          <a:custGeom>
            <a:avLst/>
            <a:gdLst/>
            <a:ahLst/>
            <a:cxnLst/>
            <a:rect r="r" b="b" t="t" l="l"/>
            <a:pathLst>
              <a:path h="2264299" w="2264299">
                <a:moveTo>
                  <a:pt x="0" y="0"/>
                </a:moveTo>
                <a:lnTo>
                  <a:pt x="2264298" y="0"/>
                </a:lnTo>
                <a:lnTo>
                  <a:pt x="2264298" y="2264299"/>
                </a:lnTo>
                <a:lnTo>
                  <a:pt x="0" y="2264299"/>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Tree>
  </p:cSld>
  <p:clrMapOvr>
    <a:masterClrMapping/>
  </p:clrMapOvr>
</p:sld>
</file>

<file path=ppt/slides/slide22.xml><?xml version="1.0" encoding="utf-8"?>
<p:sld xmlns:p="http://schemas.openxmlformats.org/presentationml/2006/main" xmlns:a="http://schemas.openxmlformats.org/drawingml/2006/main" xmlns:r="http://schemas.openxmlformats.org/officeDocument/2006/relationships">
  <p:cSld>
    <p:bg>
      <p:bgPr>
        <a:solidFill>
          <a:srgbClr val="CF1717"/>
        </a:solidFill>
      </p:bgPr>
    </p:bg>
    <p:spTree>
      <p:nvGrpSpPr>
        <p:cNvPr id="1" name=""/>
        <p:cNvGrpSpPr/>
        <p:nvPr/>
      </p:nvGrpSpPr>
      <p:grpSpPr>
        <a:xfrm>
          <a:off x="0" y="0"/>
          <a:ext cx="0" cy="0"/>
          <a:chOff x="0" y="0"/>
          <a:chExt cx="0" cy="0"/>
        </a:xfrm>
      </p:grpSpPr>
      <p:grpSp>
        <p:nvGrpSpPr>
          <p:cNvPr name="Group 2" id="2"/>
          <p:cNvGrpSpPr/>
          <p:nvPr/>
        </p:nvGrpSpPr>
        <p:grpSpPr>
          <a:xfrm rot="0">
            <a:off x="14677048" y="8471910"/>
            <a:ext cx="4131398" cy="3711517"/>
            <a:chOff x="0" y="0"/>
            <a:chExt cx="812800" cy="730194"/>
          </a:xfrm>
        </p:grpSpPr>
        <p:sp>
          <p:nvSpPr>
            <p:cNvPr name="Freeform 3" id="3"/>
            <p:cNvSpPr/>
            <p:nvPr/>
          </p:nvSpPr>
          <p:spPr>
            <a:xfrm flipH="false" flipV="false" rot="0">
              <a:off x="0" y="0"/>
              <a:ext cx="812800" cy="730194"/>
            </a:xfrm>
            <a:custGeom>
              <a:avLst/>
              <a:gdLst/>
              <a:ahLst/>
              <a:cxnLst/>
              <a:rect r="r" b="b" t="t" l="l"/>
              <a:pathLst>
                <a:path h="730194" w="812800">
                  <a:moveTo>
                    <a:pt x="406400" y="0"/>
                  </a:moveTo>
                  <a:cubicBezTo>
                    <a:pt x="181951" y="0"/>
                    <a:pt x="0" y="163459"/>
                    <a:pt x="0" y="365097"/>
                  </a:cubicBezTo>
                  <a:cubicBezTo>
                    <a:pt x="0" y="566734"/>
                    <a:pt x="181951" y="730194"/>
                    <a:pt x="406400" y="730194"/>
                  </a:cubicBezTo>
                  <a:cubicBezTo>
                    <a:pt x="630849" y="730194"/>
                    <a:pt x="812800" y="566734"/>
                    <a:pt x="812800" y="365097"/>
                  </a:cubicBezTo>
                  <a:cubicBezTo>
                    <a:pt x="812800" y="163459"/>
                    <a:pt x="630849" y="0"/>
                    <a:pt x="406400" y="0"/>
                  </a:cubicBezTo>
                  <a:close/>
                </a:path>
              </a:pathLst>
            </a:custGeom>
            <a:solidFill>
              <a:srgbClr val="C81515"/>
            </a:solidFill>
          </p:spPr>
        </p:sp>
        <p:sp>
          <p:nvSpPr>
            <p:cNvPr name="TextBox 4" id="4"/>
            <p:cNvSpPr txBox="true"/>
            <p:nvPr/>
          </p:nvSpPr>
          <p:spPr>
            <a:xfrm>
              <a:off x="76200" y="-7744"/>
              <a:ext cx="660400" cy="669482"/>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2035276" y="2256135"/>
            <a:ext cx="6206923" cy="6206923"/>
            <a:chOff x="0" y="0"/>
            <a:chExt cx="812800" cy="812800"/>
          </a:xfrm>
        </p:grpSpPr>
        <p:sp>
          <p:nvSpPr>
            <p:cNvPr name="Freeform 6" id="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solidFill>
          </p:spPr>
        </p:sp>
        <p:sp>
          <p:nvSpPr>
            <p:cNvPr name="TextBox 7" id="7"/>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sp>
        <p:nvSpPr>
          <p:cNvPr name="Freeform 8" id="8"/>
          <p:cNvSpPr/>
          <p:nvPr/>
        </p:nvSpPr>
        <p:spPr>
          <a:xfrm flipH="false" flipV="false" rot="0">
            <a:off x="1932505" y="1077810"/>
            <a:ext cx="6518498" cy="7047695"/>
          </a:xfrm>
          <a:custGeom>
            <a:avLst/>
            <a:gdLst/>
            <a:ahLst/>
            <a:cxnLst/>
            <a:rect r="r" b="b" t="t" l="l"/>
            <a:pathLst>
              <a:path h="7047695" w="6518498">
                <a:moveTo>
                  <a:pt x="0" y="0"/>
                </a:moveTo>
                <a:lnTo>
                  <a:pt x="6518498" y="0"/>
                </a:lnTo>
                <a:lnTo>
                  <a:pt x="6518498" y="7047696"/>
                </a:lnTo>
                <a:lnTo>
                  <a:pt x="0" y="7047696"/>
                </a:lnTo>
                <a:lnTo>
                  <a:pt x="0" y="0"/>
                </a:lnTo>
                <a:close/>
              </a:path>
            </a:pathLst>
          </a:custGeom>
          <a:blipFill>
            <a:blip r:embed="rId2"/>
            <a:stretch>
              <a:fillRect l="-131760" t="0" r="-7499" b="-85695"/>
            </a:stretch>
          </a:blipFill>
        </p:spPr>
      </p:sp>
      <p:grpSp>
        <p:nvGrpSpPr>
          <p:cNvPr name="Group 9" id="9"/>
          <p:cNvGrpSpPr/>
          <p:nvPr/>
        </p:nvGrpSpPr>
        <p:grpSpPr>
          <a:xfrm rot="0">
            <a:off x="4728195" y="6260619"/>
            <a:ext cx="866297" cy="631063"/>
            <a:chOff x="0" y="0"/>
            <a:chExt cx="812800" cy="592092"/>
          </a:xfrm>
        </p:grpSpPr>
        <p:sp>
          <p:nvSpPr>
            <p:cNvPr name="Freeform 10" id="10"/>
            <p:cNvSpPr/>
            <p:nvPr/>
          </p:nvSpPr>
          <p:spPr>
            <a:xfrm flipH="false" flipV="false" rot="0">
              <a:off x="0" y="0"/>
              <a:ext cx="812800" cy="592092"/>
            </a:xfrm>
            <a:custGeom>
              <a:avLst/>
              <a:gdLst/>
              <a:ahLst/>
              <a:cxnLst/>
              <a:rect r="r" b="b" t="t" l="l"/>
              <a:pathLst>
                <a:path h="592092" w="812800">
                  <a:moveTo>
                    <a:pt x="406400" y="0"/>
                  </a:moveTo>
                  <a:cubicBezTo>
                    <a:pt x="181951" y="0"/>
                    <a:pt x="0" y="132544"/>
                    <a:pt x="0" y="296046"/>
                  </a:cubicBezTo>
                  <a:cubicBezTo>
                    <a:pt x="0" y="459548"/>
                    <a:pt x="181951" y="592092"/>
                    <a:pt x="406400" y="592092"/>
                  </a:cubicBezTo>
                  <a:cubicBezTo>
                    <a:pt x="630849" y="592092"/>
                    <a:pt x="812800" y="459548"/>
                    <a:pt x="812800" y="296046"/>
                  </a:cubicBezTo>
                  <a:cubicBezTo>
                    <a:pt x="812800" y="132544"/>
                    <a:pt x="630849" y="0"/>
                    <a:pt x="406400" y="0"/>
                  </a:cubicBezTo>
                  <a:close/>
                </a:path>
              </a:pathLst>
            </a:custGeom>
            <a:solidFill>
              <a:srgbClr val="FEFFFB"/>
            </a:solidFill>
          </p:spPr>
        </p:sp>
        <p:sp>
          <p:nvSpPr>
            <p:cNvPr name="TextBox 11" id="11"/>
            <p:cNvSpPr txBox="true"/>
            <p:nvPr/>
          </p:nvSpPr>
          <p:spPr>
            <a:xfrm>
              <a:off x="76200" y="-49266"/>
              <a:ext cx="660400" cy="585850"/>
            </a:xfrm>
            <a:prstGeom prst="rect">
              <a:avLst/>
            </a:prstGeom>
          </p:spPr>
          <p:txBody>
            <a:bodyPr anchor="ctr" rtlCol="false" tIns="50800" lIns="50800" bIns="50800" rIns="50800"/>
            <a:lstStyle/>
            <a:p>
              <a:pPr algn="ctr">
                <a:lnSpc>
                  <a:spcPts val="3417"/>
                </a:lnSpc>
              </a:pPr>
            </a:p>
          </p:txBody>
        </p:sp>
      </p:grpSp>
      <p:grpSp>
        <p:nvGrpSpPr>
          <p:cNvPr name="Group 12" id="12"/>
          <p:cNvGrpSpPr/>
          <p:nvPr/>
        </p:nvGrpSpPr>
        <p:grpSpPr>
          <a:xfrm rot="0">
            <a:off x="4953896" y="6342450"/>
            <a:ext cx="1197916" cy="680855"/>
            <a:chOff x="0" y="0"/>
            <a:chExt cx="1068192" cy="607124"/>
          </a:xfrm>
        </p:grpSpPr>
        <p:sp>
          <p:nvSpPr>
            <p:cNvPr name="Freeform 13" id="13"/>
            <p:cNvSpPr/>
            <p:nvPr/>
          </p:nvSpPr>
          <p:spPr>
            <a:xfrm flipH="false" flipV="false" rot="0">
              <a:off x="0" y="0"/>
              <a:ext cx="1068192" cy="607124"/>
            </a:xfrm>
            <a:custGeom>
              <a:avLst/>
              <a:gdLst/>
              <a:ahLst/>
              <a:cxnLst/>
              <a:rect r="r" b="b" t="t" l="l"/>
              <a:pathLst>
                <a:path h="607124" w="1068192">
                  <a:moveTo>
                    <a:pt x="534096" y="0"/>
                  </a:moveTo>
                  <a:cubicBezTo>
                    <a:pt x="239123" y="0"/>
                    <a:pt x="0" y="135909"/>
                    <a:pt x="0" y="303562"/>
                  </a:cubicBezTo>
                  <a:cubicBezTo>
                    <a:pt x="0" y="471214"/>
                    <a:pt x="239123" y="607124"/>
                    <a:pt x="534096" y="607124"/>
                  </a:cubicBezTo>
                  <a:cubicBezTo>
                    <a:pt x="829069" y="607124"/>
                    <a:pt x="1068192" y="471214"/>
                    <a:pt x="1068192" y="303562"/>
                  </a:cubicBezTo>
                  <a:cubicBezTo>
                    <a:pt x="1068192" y="135909"/>
                    <a:pt x="829069" y="0"/>
                    <a:pt x="534096" y="0"/>
                  </a:cubicBezTo>
                  <a:close/>
                </a:path>
              </a:pathLst>
            </a:custGeom>
            <a:solidFill>
              <a:srgbClr val="FEFFFB"/>
            </a:solidFill>
          </p:spPr>
        </p:sp>
        <p:sp>
          <p:nvSpPr>
            <p:cNvPr name="TextBox 14" id="14"/>
            <p:cNvSpPr txBox="true"/>
            <p:nvPr/>
          </p:nvSpPr>
          <p:spPr>
            <a:xfrm>
              <a:off x="100143" y="-47857"/>
              <a:ext cx="867906" cy="598063"/>
            </a:xfrm>
            <a:prstGeom prst="rect">
              <a:avLst/>
            </a:prstGeom>
          </p:spPr>
          <p:txBody>
            <a:bodyPr anchor="ctr" rtlCol="false" tIns="50800" lIns="50800" bIns="50800" rIns="50800"/>
            <a:lstStyle/>
            <a:p>
              <a:pPr algn="ctr">
                <a:lnSpc>
                  <a:spcPts val="3417"/>
                </a:lnSpc>
              </a:pPr>
            </a:p>
          </p:txBody>
        </p:sp>
      </p:grpSp>
      <p:sp>
        <p:nvSpPr>
          <p:cNvPr name="Freeform 15" id="15"/>
          <p:cNvSpPr/>
          <p:nvPr/>
        </p:nvSpPr>
        <p:spPr>
          <a:xfrm flipH="false" flipV="false" rot="0">
            <a:off x="8937524" y="3560514"/>
            <a:ext cx="7315200" cy="3941064"/>
          </a:xfrm>
          <a:custGeom>
            <a:avLst/>
            <a:gdLst/>
            <a:ahLst/>
            <a:cxnLst/>
            <a:rect r="r" b="b" t="t" l="l"/>
            <a:pathLst>
              <a:path h="3941064" w="7315200">
                <a:moveTo>
                  <a:pt x="0" y="0"/>
                </a:moveTo>
                <a:lnTo>
                  <a:pt x="7315200" y="0"/>
                </a:lnTo>
                <a:lnTo>
                  <a:pt x="7315200" y="3941064"/>
                </a:lnTo>
                <a:lnTo>
                  <a:pt x="0" y="3941064"/>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16" id="16"/>
          <p:cNvSpPr/>
          <p:nvPr/>
        </p:nvSpPr>
        <p:spPr>
          <a:xfrm flipH="true" flipV="true" rot="0">
            <a:off x="-721178" y="-1211170"/>
            <a:ext cx="19174706" cy="4577961"/>
          </a:xfrm>
          <a:custGeom>
            <a:avLst/>
            <a:gdLst/>
            <a:ahLst/>
            <a:cxnLst/>
            <a:rect r="r" b="b" t="t" l="l"/>
            <a:pathLst>
              <a:path h="4577961" w="19174706">
                <a:moveTo>
                  <a:pt x="19174706" y="4577961"/>
                </a:moveTo>
                <a:lnTo>
                  <a:pt x="0" y="4577961"/>
                </a:lnTo>
                <a:lnTo>
                  <a:pt x="0" y="0"/>
                </a:lnTo>
                <a:lnTo>
                  <a:pt x="19174706" y="0"/>
                </a:lnTo>
                <a:lnTo>
                  <a:pt x="19174706" y="4577961"/>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17" id="17"/>
          <p:cNvSpPr/>
          <p:nvPr/>
        </p:nvSpPr>
        <p:spPr>
          <a:xfrm flipH="false" flipV="false" rot="0">
            <a:off x="4586243" y="6427513"/>
            <a:ext cx="1511695" cy="576741"/>
          </a:xfrm>
          <a:custGeom>
            <a:avLst/>
            <a:gdLst/>
            <a:ahLst/>
            <a:cxnLst/>
            <a:rect r="r" b="b" t="t" l="l"/>
            <a:pathLst>
              <a:path h="576741" w="1511695">
                <a:moveTo>
                  <a:pt x="0" y="0"/>
                </a:moveTo>
                <a:lnTo>
                  <a:pt x="1511695" y="0"/>
                </a:lnTo>
                <a:lnTo>
                  <a:pt x="1511695" y="576741"/>
                </a:lnTo>
                <a:lnTo>
                  <a:pt x="0" y="576741"/>
                </a:lnTo>
                <a:lnTo>
                  <a:pt x="0" y="0"/>
                </a:lnTo>
                <a:close/>
              </a:path>
            </a:pathLst>
          </a:custGeom>
          <a:blipFill>
            <a:blip r:embed="rId7">
              <a:extLst>
                <a:ext uri="{96DAC541-7B7A-43D3-8B79-37D633B846F1}">
                  <asvg:svgBlip xmlns:asvg="http://schemas.microsoft.com/office/drawing/2016/SVG/main" r:embed="rId8"/>
                </a:ext>
              </a:extLst>
            </a:blip>
            <a:stretch>
              <a:fillRect l="0" t="0" r="-1690" b="-166541"/>
            </a:stretch>
          </a:blipFill>
        </p:spPr>
      </p:sp>
      <p:sp>
        <p:nvSpPr>
          <p:cNvPr name="Freeform 18" id="18"/>
          <p:cNvSpPr/>
          <p:nvPr/>
        </p:nvSpPr>
        <p:spPr>
          <a:xfrm flipH="false" flipV="false" rot="0">
            <a:off x="3337251" y="6260619"/>
            <a:ext cx="1390945" cy="1475803"/>
          </a:xfrm>
          <a:custGeom>
            <a:avLst/>
            <a:gdLst/>
            <a:ahLst/>
            <a:cxnLst/>
            <a:rect r="r" b="b" t="t" l="l"/>
            <a:pathLst>
              <a:path h="1475803" w="1390945">
                <a:moveTo>
                  <a:pt x="0" y="0"/>
                </a:moveTo>
                <a:lnTo>
                  <a:pt x="1390944" y="0"/>
                </a:lnTo>
                <a:lnTo>
                  <a:pt x="1390944" y="1475803"/>
                </a:lnTo>
                <a:lnTo>
                  <a:pt x="0" y="1475803"/>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Tree>
  </p:cSld>
  <p:clrMapOvr>
    <a:masterClrMapping/>
  </p:clrMapOvr>
</p:sld>
</file>

<file path=ppt/slides/slide2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9102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3" id="3"/>
          <p:cNvSpPr/>
          <p:nvPr/>
        </p:nvSpPr>
        <p:spPr>
          <a:xfrm flipH="false" flipV="false" rot="0">
            <a:off x="775564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555229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5" id="5"/>
          <p:cNvSpPr/>
          <p:nvPr/>
        </p:nvSpPr>
        <p:spPr>
          <a:xfrm flipH="false" flipV="false" rot="0">
            <a:off x="15295751" y="5778366"/>
            <a:ext cx="2187403" cy="3141692"/>
          </a:xfrm>
          <a:custGeom>
            <a:avLst/>
            <a:gdLst/>
            <a:ahLst/>
            <a:cxnLst/>
            <a:rect r="r" b="b" t="t" l="l"/>
            <a:pathLst>
              <a:path h="3141692" w="2187403">
                <a:moveTo>
                  <a:pt x="0" y="0"/>
                </a:moveTo>
                <a:lnTo>
                  <a:pt x="2187403" y="0"/>
                </a:lnTo>
                <a:lnTo>
                  <a:pt x="2187403" y="3141692"/>
                </a:lnTo>
                <a:lnTo>
                  <a:pt x="0" y="3141692"/>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6" id="6"/>
          <p:cNvSpPr/>
          <p:nvPr/>
        </p:nvSpPr>
        <p:spPr>
          <a:xfrm flipH="false" flipV="false" rot="0">
            <a:off x="1758618" y="7689010"/>
            <a:ext cx="1183423" cy="1183423"/>
          </a:xfrm>
          <a:custGeom>
            <a:avLst/>
            <a:gdLst/>
            <a:ahLst/>
            <a:cxnLst/>
            <a:rect r="r" b="b" t="t" l="l"/>
            <a:pathLst>
              <a:path h="1183423" w="1183423">
                <a:moveTo>
                  <a:pt x="0" y="0"/>
                </a:moveTo>
                <a:lnTo>
                  <a:pt x="1183424" y="0"/>
                </a:lnTo>
                <a:lnTo>
                  <a:pt x="1183424" y="1183423"/>
                </a:lnTo>
                <a:lnTo>
                  <a:pt x="0" y="1183423"/>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7" id="7"/>
          <p:cNvSpPr/>
          <p:nvPr/>
        </p:nvSpPr>
        <p:spPr>
          <a:xfrm flipH="false" flipV="false" rot="0">
            <a:off x="5287594" y="7756325"/>
            <a:ext cx="1168699" cy="1116108"/>
          </a:xfrm>
          <a:custGeom>
            <a:avLst/>
            <a:gdLst/>
            <a:ahLst/>
            <a:cxnLst/>
            <a:rect r="r" b="b" t="t" l="l"/>
            <a:pathLst>
              <a:path h="1116108" w="1168699">
                <a:moveTo>
                  <a:pt x="0" y="0"/>
                </a:moveTo>
                <a:lnTo>
                  <a:pt x="1168699" y="0"/>
                </a:lnTo>
                <a:lnTo>
                  <a:pt x="1168699" y="1116108"/>
                </a:lnTo>
                <a:lnTo>
                  <a:pt x="0" y="1116108"/>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8" id="8"/>
          <p:cNvSpPr/>
          <p:nvPr/>
        </p:nvSpPr>
        <p:spPr>
          <a:xfrm flipH="false" flipV="false" rot="0">
            <a:off x="10920412" y="7932135"/>
            <a:ext cx="1540621" cy="987923"/>
          </a:xfrm>
          <a:custGeom>
            <a:avLst/>
            <a:gdLst/>
            <a:ahLst/>
            <a:cxnLst/>
            <a:rect r="r" b="b" t="t" l="l"/>
            <a:pathLst>
              <a:path h="987923" w="1540621">
                <a:moveTo>
                  <a:pt x="0" y="0"/>
                </a:moveTo>
                <a:lnTo>
                  <a:pt x="1540621" y="0"/>
                </a:lnTo>
                <a:lnTo>
                  <a:pt x="1540621" y="987923"/>
                </a:lnTo>
                <a:lnTo>
                  <a:pt x="0" y="987923"/>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9" id="9"/>
          <p:cNvSpPr/>
          <p:nvPr/>
        </p:nvSpPr>
        <p:spPr>
          <a:xfrm flipH="false" flipV="false" rot="0">
            <a:off x="8046968" y="7519706"/>
            <a:ext cx="1789099" cy="1579775"/>
          </a:xfrm>
          <a:custGeom>
            <a:avLst/>
            <a:gdLst/>
            <a:ahLst/>
            <a:cxnLst/>
            <a:rect r="r" b="b" t="t" l="l"/>
            <a:pathLst>
              <a:path h="1579775" w="1789099">
                <a:moveTo>
                  <a:pt x="0" y="0"/>
                </a:moveTo>
                <a:lnTo>
                  <a:pt x="1789099" y="0"/>
                </a:lnTo>
                <a:lnTo>
                  <a:pt x="1789099" y="1579774"/>
                </a:lnTo>
                <a:lnTo>
                  <a:pt x="0" y="1579774"/>
                </a:lnTo>
                <a:lnTo>
                  <a:pt x="0" y="0"/>
                </a:lnTo>
                <a:close/>
              </a:path>
            </a:pathLst>
          </a:custGeom>
          <a:blipFill>
            <a:blip r:embed="rId13"/>
            <a:stretch>
              <a:fillRect l="0" t="-27671" r="-134295" b="-21396"/>
            </a:stretch>
          </a:blipFill>
        </p:spPr>
      </p:sp>
      <p:sp>
        <p:nvSpPr>
          <p:cNvPr name="TextBox 10" id="10"/>
          <p:cNvSpPr txBox="true"/>
          <p:nvPr/>
        </p:nvSpPr>
        <p:spPr>
          <a:xfrm rot="0">
            <a:off x="2350330" y="2202612"/>
            <a:ext cx="13631221" cy="2812248"/>
          </a:xfrm>
          <a:prstGeom prst="rect">
            <a:avLst/>
          </a:prstGeom>
        </p:spPr>
        <p:txBody>
          <a:bodyPr anchor="t" rtlCol="false" tIns="0" lIns="0" bIns="0" rIns="0">
            <a:spAutoFit/>
          </a:bodyPr>
          <a:lstStyle/>
          <a:p>
            <a:pPr algn="ctr">
              <a:lnSpc>
                <a:spcPts val="10730"/>
              </a:lnSpc>
            </a:pPr>
            <a:r>
              <a:rPr lang="en-US" sz="10520">
                <a:solidFill>
                  <a:srgbClr val="DF2525"/>
                </a:solidFill>
                <a:latin typeface="Bobby Jones Soft"/>
                <a:ea typeface="Bobby Jones Soft"/>
                <a:cs typeface="Bobby Jones Soft"/>
                <a:sym typeface="Bobby Jones Soft"/>
              </a:rPr>
              <a:t>one cigarette takes 20 minutes of your life</a:t>
            </a:r>
          </a:p>
        </p:txBody>
      </p:sp>
      <p:sp>
        <p:nvSpPr>
          <p:cNvPr name="TextBox 11" id="11"/>
          <p:cNvSpPr txBox="true"/>
          <p:nvPr/>
        </p:nvSpPr>
        <p:spPr>
          <a:xfrm rot="0">
            <a:off x="3759201" y="5420708"/>
            <a:ext cx="10573275" cy="716280"/>
          </a:xfrm>
          <a:prstGeom prst="rect">
            <a:avLst/>
          </a:prstGeom>
        </p:spPr>
        <p:txBody>
          <a:bodyPr anchor="t" rtlCol="false" tIns="0" lIns="0" bIns="0" rIns="0">
            <a:spAutoFit/>
          </a:bodyPr>
          <a:lstStyle/>
          <a:p>
            <a:pPr algn="ctr">
              <a:lnSpc>
                <a:spcPts val="5159"/>
              </a:lnSpc>
            </a:pPr>
            <a:r>
              <a:rPr lang="en-US" sz="3999">
                <a:solidFill>
                  <a:srgbClr val="000000"/>
                </a:solidFill>
                <a:latin typeface="Avenir"/>
                <a:ea typeface="Avenir"/>
                <a:cs typeface="Avenir"/>
                <a:sym typeface="Avenir"/>
              </a:rPr>
              <a:t>What would </a:t>
            </a:r>
            <a:r>
              <a:rPr lang="en-US" b="true" sz="3999">
                <a:solidFill>
                  <a:srgbClr val="000000"/>
                </a:solidFill>
                <a:latin typeface="Avenir Bold"/>
                <a:ea typeface="Avenir Bold"/>
                <a:cs typeface="Avenir Bold"/>
                <a:sym typeface="Avenir Bold"/>
              </a:rPr>
              <a:t>YOU</a:t>
            </a:r>
            <a:r>
              <a:rPr lang="en-US" sz="3999">
                <a:solidFill>
                  <a:srgbClr val="000000"/>
                </a:solidFill>
                <a:latin typeface="Avenir"/>
                <a:ea typeface="Avenir"/>
                <a:cs typeface="Avenir"/>
                <a:sym typeface="Avenir"/>
              </a:rPr>
              <a:t> do with </a:t>
            </a:r>
            <a:r>
              <a:rPr lang="en-US" b="true" sz="3999">
                <a:solidFill>
                  <a:srgbClr val="000000"/>
                </a:solidFill>
                <a:latin typeface="Avenir Bold"/>
                <a:ea typeface="Avenir Bold"/>
                <a:cs typeface="Avenir Bold"/>
                <a:sym typeface="Avenir Bold"/>
              </a:rPr>
              <a:t>20 extra minutes</a:t>
            </a:r>
            <a:r>
              <a:rPr lang="en-US" sz="3999">
                <a:solidFill>
                  <a:srgbClr val="000000"/>
                </a:solidFill>
                <a:latin typeface="Avenir"/>
                <a:ea typeface="Avenir"/>
                <a:cs typeface="Avenir"/>
                <a:sym typeface="Avenir"/>
              </a:rPr>
              <a:t>?</a:t>
            </a:r>
          </a:p>
        </p:txBody>
      </p:sp>
    </p:spTree>
  </p:cSld>
  <p:clrMapOvr>
    <a:masterClrMapping/>
  </p:clrMapOvr>
</p:sld>
</file>

<file path=ppt/slides/slide24.xml><?xml version="1.0" encoding="utf-8"?>
<p:sld xmlns:p="http://schemas.openxmlformats.org/presentationml/2006/main" xmlns:a="http://schemas.openxmlformats.org/drawingml/2006/main" xmlns:r="http://schemas.openxmlformats.org/officeDocument/2006/relationships">
  <p:cSld>
    <p:bg>
      <p:bgPr>
        <a:solidFill>
          <a:srgbClr val="1E232E"/>
        </a:solidFill>
      </p:bgPr>
    </p:bg>
    <p:spTree>
      <p:nvGrpSpPr>
        <p:cNvPr id="1" name=""/>
        <p:cNvGrpSpPr/>
        <p:nvPr/>
      </p:nvGrpSpPr>
      <p:grpSpPr>
        <a:xfrm>
          <a:off x="0" y="0"/>
          <a:ext cx="0" cy="0"/>
          <a:chOff x="0" y="0"/>
          <a:chExt cx="0" cy="0"/>
        </a:xfrm>
      </p:grpSpPr>
      <p:sp>
        <p:nvSpPr>
          <p:cNvPr name="Freeform 2" id="2"/>
          <p:cNvSpPr/>
          <p:nvPr/>
        </p:nvSpPr>
        <p:spPr>
          <a:xfrm flipH="false" flipV="false" rot="0">
            <a:off x="6286488" y="3074386"/>
            <a:ext cx="5715023" cy="2313483"/>
          </a:xfrm>
          <a:custGeom>
            <a:avLst/>
            <a:gdLst/>
            <a:ahLst/>
            <a:cxnLst/>
            <a:rect r="r" b="b" t="t" l="l"/>
            <a:pathLst>
              <a:path h="2313483" w="5715023">
                <a:moveTo>
                  <a:pt x="0" y="0"/>
                </a:moveTo>
                <a:lnTo>
                  <a:pt x="5715024" y="0"/>
                </a:lnTo>
                <a:lnTo>
                  <a:pt x="5715024" y="2313483"/>
                </a:lnTo>
                <a:lnTo>
                  <a:pt x="0" y="2313483"/>
                </a:lnTo>
                <a:lnTo>
                  <a:pt x="0" y="0"/>
                </a:lnTo>
                <a:close/>
              </a:path>
            </a:pathLst>
          </a:custGeom>
          <a:blipFill>
            <a:blip r:embed="rId2"/>
            <a:stretch>
              <a:fillRect l="0" t="-8515" r="0" b="-8515"/>
            </a:stretch>
          </a:blipFill>
        </p:spPr>
      </p:sp>
      <p:grpSp>
        <p:nvGrpSpPr>
          <p:cNvPr name="Group 3" id="3"/>
          <p:cNvGrpSpPr/>
          <p:nvPr/>
        </p:nvGrpSpPr>
        <p:grpSpPr>
          <a:xfrm rot="0">
            <a:off x="-3164652" y="-7736890"/>
            <a:ext cx="24617304" cy="7790355"/>
            <a:chOff x="0" y="0"/>
            <a:chExt cx="3582163" cy="1133606"/>
          </a:xfrm>
        </p:grpSpPr>
        <p:sp>
          <p:nvSpPr>
            <p:cNvPr name="Freeform 4" id="4"/>
            <p:cNvSpPr/>
            <p:nvPr/>
          </p:nvSpPr>
          <p:spPr>
            <a:xfrm flipH="false" flipV="false" rot="0">
              <a:off x="0" y="0"/>
              <a:ext cx="3582163" cy="1133606"/>
            </a:xfrm>
            <a:custGeom>
              <a:avLst/>
              <a:gdLst/>
              <a:ahLst/>
              <a:cxnLst/>
              <a:rect r="r" b="b" t="t" l="l"/>
              <a:pathLst>
                <a:path h="1133606" w="3582163">
                  <a:moveTo>
                    <a:pt x="0" y="0"/>
                  </a:moveTo>
                  <a:lnTo>
                    <a:pt x="3582163" y="0"/>
                  </a:lnTo>
                  <a:lnTo>
                    <a:pt x="3582163" y="1133606"/>
                  </a:lnTo>
                  <a:lnTo>
                    <a:pt x="0" y="1133606"/>
                  </a:lnTo>
                  <a:close/>
                </a:path>
              </a:pathLst>
            </a:custGeom>
            <a:solidFill>
              <a:srgbClr val="CF1717"/>
            </a:solidFill>
          </p:spPr>
        </p:sp>
        <p:sp>
          <p:nvSpPr>
            <p:cNvPr name="TextBox 5" id="5"/>
            <p:cNvSpPr txBox="true"/>
            <p:nvPr/>
          </p:nvSpPr>
          <p:spPr>
            <a:xfrm>
              <a:off x="0" y="-57150"/>
              <a:ext cx="3582163" cy="1190756"/>
            </a:xfrm>
            <a:prstGeom prst="rect">
              <a:avLst/>
            </a:prstGeom>
          </p:spPr>
          <p:txBody>
            <a:bodyPr anchor="ctr" rtlCol="false" tIns="50800" lIns="50800" bIns="50800" rIns="50800"/>
            <a:lstStyle/>
            <a:p>
              <a:pPr algn="ctr">
                <a:lnSpc>
                  <a:spcPts val="1960"/>
                </a:lnSpc>
              </a:pPr>
            </a:p>
          </p:txBody>
        </p:sp>
      </p:grpSp>
      <p:sp>
        <p:nvSpPr>
          <p:cNvPr name="Freeform 6" id="6"/>
          <p:cNvSpPr/>
          <p:nvPr/>
        </p:nvSpPr>
        <p:spPr>
          <a:xfrm flipH="false" flipV="false" rot="0">
            <a:off x="3241269" y="6029434"/>
            <a:ext cx="464344" cy="425456"/>
          </a:xfrm>
          <a:custGeom>
            <a:avLst/>
            <a:gdLst/>
            <a:ahLst/>
            <a:cxnLst/>
            <a:rect r="r" b="b" t="t" l="l"/>
            <a:pathLst>
              <a:path h="425456" w="464344">
                <a:moveTo>
                  <a:pt x="0" y="0"/>
                </a:moveTo>
                <a:lnTo>
                  <a:pt x="464344" y="0"/>
                </a:lnTo>
                <a:lnTo>
                  <a:pt x="464344" y="425456"/>
                </a:lnTo>
                <a:lnTo>
                  <a:pt x="0" y="425456"/>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7" id="7"/>
          <p:cNvSpPr txBox="true"/>
          <p:nvPr/>
        </p:nvSpPr>
        <p:spPr>
          <a:xfrm rot="0">
            <a:off x="3898179" y="5905609"/>
            <a:ext cx="10491641" cy="581025"/>
          </a:xfrm>
          <a:prstGeom prst="rect">
            <a:avLst/>
          </a:prstGeom>
        </p:spPr>
        <p:txBody>
          <a:bodyPr anchor="t" rtlCol="false" tIns="0" lIns="0" bIns="0" rIns="0">
            <a:spAutoFit/>
          </a:bodyPr>
          <a:lstStyle/>
          <a:p>
            <a:pPr algn="ctr">
              <a:lnSpc>
                <a:spcPts val="4200"/>
              </a:lnSpc>
            </a:pPr>
            <a:r>
              <a:rPr lang="en-US" sz="3000">
                <a:solidFill>
                  <a:srgbClr val="C2C0C0"/>
                </a:solidFill>
                <a:latin typeface="Avenir"/>
                <a:ea typeface="Avenir"/>
                <a:cs typeface="Avenir"/>
                <a:sym typeface="Avenir"/>
              </a:rPr>
              <a:t>For more information on smoking or vaping visit: </a:t>
            </a:r>
            <a:r>
              <a:rPr lang="en-US" sz="3000" b="true">
                <a:solidFill>
                  <a:srgbClr val="FFFFFF"/>
                </a:solidFill>
                <a:latin typeface="Avenir Bold"/>
                <a:ea typeface="Avenir Bold"/>
                <a:cs typeface="Avenir Bold"/>
                <a:sym typeface="Avenir Bold"/>
              </a:rPr>
              <a:t>ash.wales</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bg>
      <p:bgPr>
        <a:solidFill>
          <a:srgbClr val="C7EAF4"/>
        </a:solidFill>
      </p:bgPr>
    </p:bg>
    <p:spTree>
      <p:nvGrpSpPr>
        <p:cNvPr id="1" name=""/>
        <p:cNvGrpSpPr/>
        <p:nvPr/>
      </p:nvGrpSpPr>
      <p:grpSpPr>
        <a:xfrm>
          <a:off x="0" y="0"/>
          <a:ext cx="0" cy="0"/>
          <a:chOff x="0" y="0"/>
          <a:chExt cx="0" cy="0"/>
        </a:xfrm>
      </p:grpSpPr>
      <p:sp>
        <p:nvSpPr>
          <p:cNvPr name="Freeform 2" id="2"/>
          <p:cNvSpPr/>
          <p:nvPr/>
        </p:nvSpPr>
        <p:spPr>
          <a:xfrm flipH="false" flipV="false" rot="0">
            <a:off x="7434534" y="-1042294"/>
            <a:ext cx="12497725" cy="11501389"/>
          </a:xfrm>
          <a:custGeom>
            <a:avLst/>
            <a:gdLst/>
            <a:ahLst/>
            <a:cxnLst/>
            <a:rect r="r" b="b" t="t" l="l"/>
            <a:pathLst>
              <a:path h="11501389" w="12497725">
                <a:moveTo>
                  <a:pt x="0" y="0"/>
                </a:moveTo>
                <a:lnTo>
                  <a:pt x="12497725" y="0"/>
                </a:lnTo>
                <a:lnTo>
                  <a:pt x="12497725" y="11501389"/>
                </a:lnTo>
                <a:lnTo>
                  <a:pt x="0" y="11501389"/>
                </a:lnTo>
                <a:lnTo>
                  <a:pt x="0" y="0"/>
                </a:lnTo>
                <a:close/>
              </a:path>
            </a:pathLst>
          </a:custGeom>
          <a:blipFill>
            <a:blip r:embed="rId3"/>
            <a:stretch>
              <a:fillRect l="0" t="0" r="0" b="0"/>
            </a:stretch>
          </a:blipFill>
        </p:spPr>
      </p:sp>
      <p:sp>
        <p:nvSpPr>
          <p:cNvPr name="Freeform 3" id="3"/>
          <p:cNvSpPr/>
          <p:nvPr/>
        </p:nvSpPr>
        <p:spPr>
          <a:xfrm flipH="false" flipV="false" rot="0">
            <a:off x="-19102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775564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5" id="5"/>
          <p:cNvSpPr/>
          <p:nvPr/>
        </p:nvSpPr>
        <p:spPr>
          <a:xfrm flipH="false" flipV="false" rot="0">
            <a:off x="1555229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nvGrpSpPr>
          <p:cNvPr name="Group 6" id="6"/>
          <p:cNvGrpSpPr/>
          <p:nvPr/>
        </p:nvGrpSpPr>
        <p:grpSpPr>
          <a:xfrm rot="0">
            <a:off x="14198417" y="1054145"/>
            <a:ext cx="3205893" cy="3054942"/>
            <a:chOff x="0" y="0"/>
            <a:chExt cx="812800" cy="774529"/>
          </a:xfrm>
        </p:grpSpPr>
        <p:sp>
          <p:nvSpPr>
            <p:cNvPr name="Freeform 7" id="7"/>
            <p:cNvSpPr/>
            <p:nvPr/>
          </p:nvSpPr>
          <p:spPr>
            <a:xfrm flipH="false" flipV="false" rot="0">
              <a:off x="0" y="0"/>
              <a:ext cx="812800" cy="774529"/>
            </a:xfrm>
            <a:custGeom>
              <a:avLst/>
              <a:gdLst/>
              <a:ahLst/>
              <a:cxnLst/>
              <a:rect r="r" b="b" t="t" l="l"/>
              <a:pathLst>
                <a:path h="774529" w="812800">
                  <a:moveTo>
                    <a:pt x="0" y="0"/>
                  </a:moveTo>
                  <a:lnTo>
                    <a:pt x="812800" y="0"/>
                  </a:lnTo>
                  <a:lnTo>
                    <a:pt x="812800" y="774529"/>
                  </a:lnTo>
                  <a:lnTo>
                    <a:pt x="0" y="774529"/>
                  </a:lnTo>
                  <a:close/>
                </a:path>
              </a:pathLst>
            </a:custGeom>
            <a:solidFill>
              <a:srgbClr val="C7EAF4"/>
            </a:solidFill>
          </p:spPr>
        </p:sp>
        <p:sp>
          <p:nvSpPr>
            <p:cNvPr name="TextBox 8" id="8"/>
            <p:cNvSpPr txBox="true"/>
            <p:nvPr/>
          </p:nvSpPr>
          <p:spPr>
            <a:xfrm>
              <a:off x="0" y="-76200"/>
              <a:ext cx="812800" cy="850729"/>
            </a:xfrm>
            <a:prstGeom prst="rect">
              <a:avLst/>
            </a:prstGeom>
          </p:spPr>
          <p:txBody>
            <a:bodyPr anchor="ctr" rtlCol="false" tIns="50800" lIns="50800" bIns="50800" rIns="50800"/>
            <a:lstStyle/>
            <a:p>
              <a:pPr algn="ctr">
                <a:lnSpc>
                  <a:spcPts val="2659"/>
                </a:lnSpc>
              </a:pPr>
            </a:p>
          </p:txBody>
        </p:sp>
      </p:grpSp>
      <p:sp>
        <p:nvSpPr>
          <p:cNvPr name="Freeform 9" id="9"/>
          <p:cNvSpPr/>
          <p:nvPr/>
        </p:nvSpPr>
        <p:spPr>
          <a:xfrm flipH="false" flipV="false" rot="0">
            <a:off x="15096830" y="1054145"/>
            <a:ext cx="2187403" cy="3141692"/>
          </a:xfrm>
          <a:custGeom>
            <a:avLst/>
            <a:gdLst/>
            <a:ahLst/>
            <a:cxnLst/>
            <a:rect r="r" b="b" t="t" l="l"/>
            <a:pathLst>
              <a:path h="3141692" w="2187403">
                <a:moveTo>
                  <a:pt x="0" y="0"/>
                </a:moveTo>
                <a:lnTo>
                  <a:pt x="2187404" y="0"/>
                </a:lnTo>
                <a:lnTo>
                  <a:pt x="2187404" y="3141693"/>
                </a:lnTo>
                <a:lnTo>
                  <a:pt x="0" y="3141693"/>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10" id="10"/>
          <p:cNvSpPr/>
          <p:nvPr/>
        </p:nvSpPr>
        <p:spPr>
          <a:xfrm flipH="false" flipV="false" rot="0">
            <a:off x="12670594" y="5407324"/>
            <a:ext cx="1012802" cy="1012802"/>
          </a:xfrm>
          <a:custGeom>
            <a:avLst/>
            <a:gdLst/>
            <a:ahLst/>
            <a:cxnLst/>
            <a:rect r="r" b="b" t="t" l="l"/>
            <a:pathLst>
              <a:path h="1012802" w="1012802">
                <a:moveTo>
                  <a:pt x="0" y="0"/>
                </a:moveTo>
                <a:lnTo>
                  <a:pt x="1012802" y="0"/>
                </a:lnTo>
                <a:lnTo>
                  <a:pt x="1012802" y="1012802"/>
                </a:lnTo>
                <a:lnTo>
                  <a:pt x="0" y="1012802"/>
                </a:lnTo>
                <a:lnTo>
                  <a:pt x="0" y="0"/>
                </a:lnTo>
                <a:close/>
              </a:path>
            </a:pathLst>
          </a:custGeom>
          <a:blipFill>
            <a:blip r:embed="rId8"/>
            <a:stretch>
              <a:fillRect l="0" t="0" r="0" b="0"/>
            </a:stretch>
          </a:blipFill>
        </p:spPr>
      </p:sp>
      <p:sp>
        <p:nvSpPr>
          <p:cNvPr name="Freeform 11" id="11"/>
          <p:cNvSpPr/>
          <p:nvPr/>
        </p:nvSpPr>
        <p:spPr>
          <a:xfrm flipH="false" flipV="false" rot="0">
            <a:off x="9969587" y="7859631"/>
            <a:ext cx="1012802" cy="1012802"/>
          </a:xfrm>
          <a:custGeom>
            <a:avLst/>
            <a:gdLst/>
            <a:ahLst/>
            <a:cxnLst/>
            <a:rect r="r" b="b" t="t" l="l"/>
            <a:pathLst>
              <a:path h="1012802" w="1012802">
                <a:moveTo>
                  <a:pt x="0" y="0"/>
                </a:moveTo>
                <a:lnTo>
                  <a:pt x="1012801" y="0"/>
                </a:lnTo>
                <a:lnTo>
                  <a:pt x="1012801" y="1012802"/>
                </a:lnTo>
                <a:lnTo>
                  <a:pt x="0" y="1012802"/>
                </a:lnTo>
                <a:lnTo>
                  <a:pt x="0" y="0"/>
                </a:lnTo>
                <a:close/>
              </a:path>
            </a:pathLst>
          </a:custGeom>
          <a:blipFill>
            <a:blip r:embed="rId8"/>
            <a:stretch>
              <a:fillRect l="0" t="0" r="0" b="0"/>
            </a:stretch>
          </a:blipFill>
        </p:spPr>
      </p:sp>
      <p:sp>
        <p:nvSpPr>
          <p:cNvPr name="Freeform 12" id="12"/>
          <p:cNvSpPr/>
          <p:nvPr/>
        </p:nvSpPr>
        <p:spPr>
          <a:xfrm flipH="false" flipV="false" rot="0">
            <a:off x="15525455" y="5394963"/>
            <a:ext cx="1012802" cy="1012802"/>
          </a:xfrm>
          <a:custGeom>
            <a:avLst/>
            <a:gdLst/>
            <a:ahLst/>
            <a:cxnLst/>
            <a:rect r="r" b="b" t="t" l="l"/>
            <a:pathLst>
              <a:path h="1012802" w="1012802">
                <a:moveTo>
                  <a:pt x="0" y="0"/>
                </a:moveTo>
                <a:lnTo>
                  <a:pt x="1012802" y="0"/>
                </a:lnTo>
                <a:lnTo>
                  <a:pt x="1012802" y="1012801"/>
                </a:lnTo>
                <a:lnTo>
                  <a:pt x="0" y="1012801"/>
                </a:lnTo>
                <a:lnTo>
                  <a:pt x="0" y="0"/>
                </a:lnTo>
                <a:close/>
              </a:path>
            </a:pathLst>
          </a:custGeom>
          <a:blipFill>
            <a:blip r:embed="rId8"/>
            <a:stretch>
              <a:fillRect l="0" t="0" r="0" b="0"/>
            </a:stretch>
          </a:blipFill>
        </p:spPr>
      </p:sp>
      <p:sp>
        <p:nvSpPr>
          <p:cNvPr name="Freeform 13" id="13"/>
          <p:cNvSpPr/>
          <p:nvPr/>
        </p:nvSpPr>
        <p:spPr>
          <a:xfrm flipH="false" flipV="false" rot="0">
            <a:off x="1766773" y="6031090"/>
            <a:ext cx="1630673" cy="1224669"/>
          </a:xfrm>
          <a:custGeom>
            <a:avLst/>
            <a:gdLst/>
            <a:ahLst/>
            <a:cxnLst/>
            <a:rect r="r" b="b" t="t" l="l"/>
            <a:pathLst>
              <a:path h="1224669" w="1630673">
                <a:moveTo>
                  <a:pt x="0" y="0"/>
                </a:moveTo>
                <a:lnTo>
                  <a:pt x="1630673" y="0"/>
                </a:lnTo>
                <a:lnTo>
                  <a:pt x="1630673" y="1224669"/>
                </a:lnTo>
                <a:lnTo>
                  <a:pt x="0" y="1224669"/>
                </a:lnTo>
                <a:lnTo>
                  <a:pt x="0" y="0"/>
                </a:lnTo>
                <a:close/>
              </a:path>
            </a:pathLst>
          </a:custGeom>
          <a:blipFill>
            <a:blip r:embed="rId9"/>
            <a:stretch>
              <a:fillRect l="0" t="0" r="0" b="0"/>
            </a:stretch>
          </a:blipFill>
        </p:spPr>
      </p:sp>
      <p:sp>
        <p:nvSpPr>
          <p:cNvPr name="Freeform 14" id="14"/>
          <p:cNvSpPr/>
          <p:nvPr/>
        </p:nvSpPr>
        <p:spPr>
          <a:xfrm flipH="false" flipV="false" rot="0">
            <a:off x="4984711" y="6031090"/>
            <a:ext cx="1630673" cy="1224669"/>
          </a:xfrm>
          <a:custGeom>
            <a:avLst/>
            <a:gdLst/>
            <a:ahLst/>
            <a:cxnLst/>
            <a:rect r="r" b="b" t="t" l="l"/>
            <a:pathLst>
              <a:path h="1224669" w="1630673">
                <a:moveTo>
                  <a:pt x="0" y="0"/>
                </a:moveTo>
                <a:lnTo>
                  <a:pt x="1630673" y="0"/>
                </a:lnTo>
                <a:lnTo>
                  <a:pt x="1630673" y="1224669"/>
                </a:lnTo>
                <a:lnTo>
                  <a:pt x="0" y="1224669"/>
                </a:lnTo>
                <a:lnTo>
                  <a:pt x="0" y="0"/>
                </a:lnTo>
                <a:close/>
              </a:path>
            </a:pathLst>
          </a:custGeom>
          <a:blipFill>
            <a:blip r:embed="rId9"/>
            <a:stretch>
              <a:fillRect l="0" t="0" r="0" b="0"/>
            </a:stretch>
          </a:blipFill>
        </p:spPr>
      </p:sp>
      <p:sp>
        <p:nvSpPr>
          <p:cNvPr name="Freeform 15" id="15"/>
          <p:cNvSpPr/>
          <p:nvPr/>
        </p:nvSpPr>
        <p:spPr>
          <a:xfrm flipH="true" flipV="false" rot="0">
            <a:off x="1326690" y="872575"/>
            <a:ext cx="3065729" cy="766432"/>
          </a:xfrm>
          <a:custGeom>
            <a:avLst/>
            <a:gdLst/>
            <a:ahLst/>
            <a:cxnLst/>
            <a:rect r="r" b="b" t="t" l="l"/>
            <a:pathLst>
              <a:path h="766432" w="3065729">
                <a:moveTo>
                  <a:pt x="3065729" y="0"/>
                </a:moveTo>
                <a:lnTo>
                  <a:pt x="0" y="0"/>
                </a:lnTo>
                <a:lnTo>
                  <a:pt x="0" y="766432"/>
                </a:lnTo>
                <a:lnTo>
                  <a:pt x="3065729" y="766432"/>
                </a:lnTo>
                <a:lnTo>
                  <a:pt x="3065729" y="0"/>
                </a:lnTo>
                <a:close/>
              </a:path>
            </a:pathLst>
          </a:custGeom>
          <a:blipFill>
            <a:blip r:embed="rId10"/>
            <a:stretch>
              <a:fillRect l="0" t="0" r="0" b="0"/>
            </a:stretch>
          </a:blipFill>
        </p:spPr>
      </p:sp>
      <p:sp>
        <p:nvSpPr>
          <p:cNvPr name="Freeform 16" id="16"/>
          <p:cNvSpPr/>
          <p:nvPr/>
        </p:nvSpPr>
        <p:spPr>
          <a:xfrm flipH="true" flipV="false" rot="0">
            <a:off x="1269295" y="2020484"/>
            <a:ext cx="3065729" cy="766432"/>
          </a:xfrm>
          <a:custGeom>
            <a:avLst/>
            <a:gdLst/>
            <a:ahLst/>
            <a:cxnLst/>
            <a:rect r="r" b="b" t="t" l="l"/>
            <a:pathLst>
              <a:path h="766432" w="3065729">
                <a:moveTo>
                  <a:pt x="3065729" y="0"/>
                </a:moveTo>
                <a:lnTo>
                  <a:pt x="0" y="0"/>
                </a:lnTo>
                <a:lnTo>
                  <a:pt x="0" y="766433"/>
                </a:lnTo>
                <a:lnTo>
                  <a:pt x="3065729" y="766433"/>
                </a:lnTo>
                <a:lnTo>
                  <a:pt x="3065729" y="0"/>
                </a:lnTo>
                <a:close/>
              </a:path>
            </a:pathLst>
          </a:custGeom>
          <a:blipFill>
            <a:blip r:embed="rId10"/>
            <a:stretch>
              <a:fillRect l="0" t="0" r="0" b="0"/>
            </a:stretch>
          </a:blipFill>
        </p:spPr>
      </p:sp>
      <p:sp>
        <p:nvSpPr>
          <p:cNvPr name="Freeform 17" id="17"/>
          <p:cNvSpPr/>
          <p:nvPr/>
        </p:nvSpPr>
        <p:spPr>
          <a:xfrm flipH="false" flipV="false" rot="0">
            <a:off x="6447686" y="316574"/>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18" id="18"/>
          <p:cNvSpPr/>
          <p:nvPr/>
        </p:nvSpPr>
        <p:spPr>
          <a:xfrm flipH="false" flipV="false" rot="0">
            <a:off x="10196428" y="1226851"/>
            <a:ext cx="1130619" cy="965266"/>
          </a:xfrm>
          <a:custGeom>
            <a:avLst/>
            <a:gdLst/>
            <a:ahLst/>
            <a:cxnLst/>
            <a:rect r="r" b="b" t="t" l="l"/>
            <a:pathLst>
              <a:path h="965266" w="1130619">
                <a:moveTo>
                  <a:pt x="0" y="0"/>
                </a:moveTo>
                <a:lnTo>
                  <a:pt x="1130619" y="0"/>
                </a:lnTo>
                <a:lnTo>
                  <a:pt x="1130619" y="965266"/>
                </a:lnTo>
                <a:lnTo>
                  <a:pt x="0" y="965266"/>
                </a:lnTo>
                <a:lnTo>
                  <a:pt x="0" y="0"/>
                </a:lnTo>
                <a:close/>
              </a:path>
            </a:pathLst>
          </a:custGeom>
          <a:blipFill>
            <a:blip r:embed="rId13"/>
            <a:stretch>
              <a:fillRect l="0" t="0" r="0" b="0"/>
            </a:stretch>
          </a:blipFill>
        </p:spPr>
      </p:sp>
      <p:sp>
        <p:nvSpPr>
          <p:cNvPr name="Freeform 19" id="19"/>
          <p:cNvSpPr/>
          <p:nvPr/>
        </p:nvSpPr>
        <p:spPr>
          <a:xfrm flipH="false" flipV="false" rot="0">
            <a:off x="14512654" y="7859631"/>
            <a:ext cx="1012802" cy="1012802"/>
          </a:xfrm>
          <a:custGeom>
            <a:avLst/>
            <a:gdLst/>
            <a:ahLst/>
            <a:cxnLst/>
            <a:rect r="r" b="b" t="t" l="l"/>
            <a:pathLst>
              <a:path h="1012802" w="1012802">
                <a:moveTo>
                  <a:pt x="0" y="0"/>
                </a:moveTo>
                <a:lnTo>
                  <a:pt x="1012801" y="0"/>
                </a:lnTo>
                <a:lnTo>
                  <a:pt x="1012801" y="1012802"/>
                </a:lnTo>
                <a:lnTo>
                  <a:pt x="0" y="1012802"/>
                </a:lnTo>
                <a:lnTo>
                  <a:pt x="0" y="0"/>
                </a:lnTo>
                <a:close/>
              </a:path>
            </a:pathLst>
          </a:custGeom>
          <a:blipFill>
            <a:blip r:embed="rId8"/>
            <a:stretch>
              <a:fillRect l="0" t="0" r="0" b="0"/>
            </a:stretch>
          </a:blipFill>
        </p:spPr>
      </p:sp>
      <p:sp>
        <p:nvSpPr>
          <p:cNvPr name="Freeform 20" id="20"/>
          <p:cNvSpPr/>
          <p:nvPr/>
        </p:nvSpPr>
        <p:spPr>
          <a:xfrm flipH="false" flipV="false" rot="0">
            <a:off x="3444672" y="739591"/>
            <a:ext cx="1062474" cy="907087"/>
          </a:xfrm>
          <a:custGeom>
            <a:avLst/>
            <a:gdLst/>
            <a:ahLst/>
            <a:cxnLst/>
            <a:rect r="r" b="b" t="t" l="l"/>
            <a:pathLst>
              <a:path h="907087" w="1062474">
                <a:moveTo>
                  <a:pt x="0" y="0"/>
                </a:moveTo>
                <a:lnTo>
                  <a:pt x="1062474" y="0"/>
                </a:lnTo>
                <a:lnTo>
                  <a:pt x="1062474" y="907087"/>
                </a:lnTo>
                <a:lnTo>
                  <a:pt x="0" y="907087"/>
                </a:lnTo>
                <a:lnTo>
                  <a:pt x="0" y="0"/>
                </a:lnTo>
                <a:close/>
              </a:path>
            </a:pathLst>
          </a:custGeom>
          <a:blipFill>
            <a:blip r:embed="rId13"/>
            <a:stretch>
              <a:fillRect l="0" t="0" r="0" b="0"/>
            </a:stretch>
          </a:blipFill>
        </p:spPr>
      </p:sp>
      <p:sp>
        <p:nvSpPr>
          <p:cNvPr name="Freeform 21" id="21"/>
          <p:cNvSpPr/>
          <p:nvPr/>
        </p:nvSpPr>
        <p:spPr>
          <a:xfrm flipH="false" flipV="false" rot="0">
            <a:off x="3444672" y="1931704"/>
            <a:ext cx="1062474" cy="907087"/>
          </a:xfrm>
          <a:custGeom>
            <a:avLst/>
            <a:gdLst/>
            <a:ahLst/>
            <a:cxnLst/>
            <a:rect r="r" b="b" t="t" l="l"/>
            <a:pathLst>
              <a:path h="907087" w="1062474">
                <a:moveTo>
                  <a:pt x="0" y="0"/>
                </a:moveTo>
                <a:lnTo>
                  <a:pt x="1062474" y="0"/>
                </a:lnTo>
                <a:lnTo>
                  <a:pt x="1062474" y="907088"/>
                </a:lnTo>
                <a:lnTo>
                  <a:pt x="0" y="907088"/>
                </a:lnTo>
                <a:lnTo>
                  <a:pt x="0" y="0"/>
                </a:lnTo>
                <a:close/>
              </a:path>
            </a:pathLst>
          </a:custGeom>
          <a:blipFill>
            <a:blip r:embed="rId13"/>
            <a:stretch>
              <a:fillRect l="0" t="0" r="0" b="0"/>
            </a:stretch>
          </a:blipFill>
        </p:spPr>
      </p:sp>
      <p:sp>
        <p:nvSpPr>
          <p:cNvPr name="Freeform 22" id="22"/>
          <p:cNvSpPr/>
          <p:nvPr/>
        </p:nvSpPr>
        <p:spPr>
          <a:xfrm flipH="false" flipV="false" rot="0">
            <a:off x="2154546" y="4611374"/>
            <a:ext cx="1210436" cy="1559829"/>
          </a:xfrm>
          <a:custGeom>
            <a:avLst/>
            <a:gdLst/>
            <a:ahLst/>
            <a:cxnLst/>
            <a:rect r="r" b="b" t="t" l="l"/>
            <a:pathLst>
              <a:path h="1559829" w="1210436">
                <a:moveTo>
                  <a:pt x="0" y="0"/>
                </a:moveTo>
                <a:lnTo>
                  <a:pt x="1210436" y="0"/>
                </a:lnTo>
                <a:lnTo>
                  <a:pt x="1210436" y="1559828"/>
                </a:lnTo>
                <a:lnTo>
                  <a:pt x="0" y="1559828"/>
                </a:lnTo>
                <a:lnTo>
                  <a:pt x="0" y="0"/>
                </a:lnTo>
                <a:close/>
              </a:path>
            </a:pathLst>
          </a:custGeom>
          <a:blipFill>
            <a:blip r:embed="rId14"/>
            <a:stretch>
              <a:fillRect l="0" t="0" r="-156664" b="-18259"/>
            </a:stretch>
          </a:blipFill>
        </p:spPr>
      </p:sp>
      <p:sp>
        <p:nvSpPr>
          <p:cNvPr name="Freeform 23" id="23"/>
          <p:cNvSpPr/>
          <p:nvPr/>
        </p:nvSpPr>
        <p:spPr>
          <a:xfrm flipH="false" flipV="false" rot="0">
            <a:off x="8235229" y="5729022"/>
            <a:ext cx="997794" cy="997794"/>
          </a:xfrm>
          <a:custGeom>
            <a:avLst/>
            <a:gdLst/>
            <a:ahLst/>
            <a:cxnLst/>
            <a:rect r="r" b="b" t="t" l="l"/>
            <a:pathLst>
              <a:path h="997794" w="997794">
                <a:moveTo>
                  <a:pt x="0" y="0"/>
                </a:moveTo>
                <a:lnTo>
                  <a:pt x="997794" y="0"/>
                </a:lnTo>
                <a:lnTo>
                  <a:pt x="997794" y="997794"/>
                </a:lnTo>
                <a:lnTo>
                  <a:pt x="0" y="997794"/>
                </a:lnTo>
                <a:lnTo>
                  <a:pt x="0" y="0"/>
                </a:lnTo>
                <a:close/>
              </a:path>
            </a:pathLst>
          </a:custGeom>
          <a:blipFill>
            <a:blip r:embed="rId15">
              <a:extLst>
                <a:ext uri="{96DAC541-7B7A-43D3-8B79-37D633B846F1}">
                  <asvg:svgBlip xmlns:asvg="http://schemas.microsoft.com/office/drawing/2016/SVG/main" r:embed="rId16"/>
                </a:ext>
              </a:extLst>
            </a:blip>
            <a:stretch>
              <a:fillRect l="0" t="0" r="0" b="0"/>
            </a:stretch>
          </a:blipFill>
        </p:spPr>
      </p:sp>
      <p:sp>
        <p:nvSpPr>
          <p:cNvPr name="Freeform 24" id="24"/>
          <p:cNvSpPr/>
          <p:nvPr/>
        </p:nvSpPr>
        <p:spPr>
          <a:xfrm flipH="false" flipV="false" rot="0">
            <a:off x="15096830" y="-384443"/>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25" id="25"/>
          <p:cNvSpPr/>
          <p:nvPr/>
        </p:nvSpPr>
        <p:spPr>
          <a:xfrm flipH="false" flipV="false" rot="0">
            <a:off x="0" y="7262324"/>
            <a:ext cx="1656947" cy="1610109"/>
          </a:xfrm>
          <a:custGeom>
            <a:avLst/>
            <a:gdLst/>
            <a:ahLst/>
            <a:cxnLst/>
            <a:rect r="r" b="b" t="t" l="l"/>
            <a:pathLst>
              <a:path h="1610109" w="1656947">
                <a:moveTo>
                  <a:pt x="0" y="0"/>
                </a:moveTo>
                <a:lnTo>
                  <a:pt x="1656947" y="0"/>
                </a:lnTo>
                <a:lnTo>
                  <a:pt x="1656947" y="1610109"/>
                </a:lnTo>
                <a:lnTo>
                  <a:pt x="0" y="1610109"/>
                </a:lnTo>
                <a:lnTo>
                  <a:pt x="0" y="0"/>
                </a:lnTo>
                <a:close/>
              </a:path>
            </a:pathLst>
          </a:custGeom>
          <a:blipFill>
            <a:blip r:embed="rId17"/>
            <a:stretch>
              <a:fillRect l="-265714" t="-60084" r="-287346" b="-223949"/>
            </a:stretch>
          </a:blipFill>
        </p:spPr>
      </p:sp>
      <p:sp>
        <p:nvSpPr>
          <p:cNvPr name="Freeform 26" id="26"/>
          <p:cNvSpPr/>
          <p:nvPr/>
        </p:nvSpPr>
        <p:spPr>
          <a:xfrm flipH="false" flipV="false" rot="0">
            <a:off x="12310791" y="7356729"/>
            <a:ext cx="1210436" cy="1559829"/>
          </a:xfrm>
          <a:custGeom>
            <a:avLst/>
            <a:gdLst/>
            <a:ahLst/>
            <a:cxnLst/>
            <a:rect r="r" b="b" t="t" l="l"/>
            <a:pathLst>
              <a:path h="1559829" w="1210436">
                <a:moveTo>
                  <a:pt x="0" y="0"/>
                </a:moveTo>
                <a:lnTo>
                  <a:pt x="1210436" y="0"/>
                </a:lnTo>
                <a:lnTo>
                  <a:pt x="1210436" y="1559829"/>
                </a:lnTo>
                <a:lnTo>
                  <a:pt x="0" y="1559829"/>
                </a:lnTo>
                <a:lnTo>
                  <a:pt x="0" y="0"/>
                </a:lnTo>
                <a:close/>
              </a:path>
            </a:pathLst>
          </a:custGeom>
          <a:blipFill>
            <a:blip r:embed="rId14"/>
            <a:stretch>
              <a:fillRect l="0" t="0" r="-156664" b="-18259"/>
            </a:stretch>
          </a:blipFill>
        </p:spPr>
      </p:sp>
      <p:sp>
        <p:nvSpPr>
          <p:cNvPr name="Freeform 27" id="27"/>
          <p:cNvSpPr/>
          <p:nvPr/>
        </p:nvSpPr>
        <p:spPr>
          <a:xfrm flipH="false" flipV="false" rot="0">
            <a:off x="4843843" y="2322901"/>
            <a:ext cx="3890283" cy="3146266"/>
          </a:xfrm>
          <a:custGeom>
            <a:avLst/>
            <a:gdLst/>
            <a:ahLst/>
            <a:cxnLst/>
            <a:rect r="r" b="b" t="t" l="l"/>
            <a:pathLst>
              <a:path h="3146266" w="3890283">
                <a:moveTo>
                  <a:pt x="0" y="0"/>
                </a:moveTo>
                <a:lnTo>
                  <a:pt x="3890283" y="0"/>
                </a:lnTo>
                <a:lnTo>
                  <a:pt x="3890283" y="3146266"/>
                </a:lnTo>
                <a:lnTo>
                  <a:pt x="0" y="3146266"/>
                </a:lnTo>
                <a:lnTo>
                  <a:pt x="0" y="0"/>
                </a:lnTo>
                <a:close/>
              </a:path>
            </a:pathLst>
          </a:custGeom>
          <a:blipFill>
            <a:blip r:embed="rId18"/>
            <a:stretch>
              <a:fillRect l="0" t="0" r="0" b="0"/>
            </a:stretch>
          </a:blipFill>
        </p:spPr>
      </p:sp>
      <p:grpSp>
        <p:nvGrpSpPr>
          <p:cNvPr name="Group 28" id="28"/>
          <p:cNvGrpSpPr/>
          <p:nvPr/>
        </p:nvGrpSpPr>
        <p:grpSpPr>
          <a:xfrm rot="0">
            <a:off x="137570" y="1760978"/>
            <a:ext cx="1077814" cy="1077814"/>
            <a:chOff x="0" y="0"/>
            <a:chExt cx="812800" cy="812800"/>
          </a:xfrm>
        </p:grpSpPr>
        <p:sp>
          <p:nvSpPr>
            <p:cNvPr name="Freeform 29" id="2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4C301"/>
            </a:solidFill>
          </p:spPr>
        </p:sp>
        <p:sp>
          <p:nvSpPr>
            <p:cNvPr name="TextBox 30" id="30"/>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grpSp>
        <p:nvGrpSpPr>
          <p:cNvPr name="Group 31" id="31"/>
          <p:cNvGrpSpPr/>
          <p:nvPr/>
        </p:nvGrpSpPr>
        <p:grpSpPr>
          <a:xfrm rot="0">
            <a:off x="137570" y="489793"/>
            <a:ext cx="1077814" cy="1077814"/>
            <a:chOff x="0" y="0"/>
            <a:chExt cx="812800" cy="812800"/>
          </a:xfrm>
        </p:grpSpPr>
        <p:sp>
          <p:nvSpPr>
            <p:cNvPr name="Freeform 32" id="3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F1717"/>
            </a:solidFill>
          </p:spPr>
        </p:sp>
        <p:sp>
          <p:nvSpPr>
            <p:cNvPr name="TextBox 33" id="33"/>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sp>
        <p:nvSpPr>
          <p:cNvPr name="Freeform 34" id="34"/>
          <p:cNvSpPr/>
          <p:nvPr/>
        </p:nvSpPr>
        <p:spPr>
          <a:xfrm flipH="false" flipV="false" rot="0">
            <a:off x="227241" y="419750"/>
            <a:ext cx="978603" cy="1058050"/>
          </a:xfrm>
          <a:custGeom>
            <a:avLst/>
            <a:gdLst/>
            <a:ahLst/>
            <a:cxnLst/>
            <a:rect r="r" b="b" t="t" l="l"/>
            <a:pathLst>
              <a:path h="1058050" w="978603">
                <a:moveTo>
                  <a:pt x="0" y="0"/>
                </a:moveTo>
                <a:lnTo>
                  <a:pt x="978602" y="0"/>
                </a:lnTo>
                <a:lnTo>
                  <a:pt x="978602" y="1058050"/>
                </a:lnTo>
                <a:lnTo>
                  <a:pt x="0" y="1058050"/>
                </a:lnTo>
                <a:lnTo>
                  <a:pt x="0" y="0"/>
                </a:lnTo>
                <a:close/>
              </a:path>
            </a:pathLst>
          </a:custGeom>
          <a:blipFill>
            <a:blip r:embed="rId19"/>
            <a:stretch>
              <a:fillRect l="-131760" t="0" r="-7499" b="-85695"/>
            </a:stretch>
          </a:blipFill>
        </p:spPr>
      </p:sp>
      <p:sp>
        <p:nvSpPr>
          <p:cNvPr name="Freeform 35" id="35"/>
          <p:cNvSpPr/>
          <p:nvPr/>
        </p:nvSpPr>
        <p:spPr>
          <a:xfrm flipH="false" flipV="false" rot="0">
            <a:off x="175670" y="1760978"/>
            <a:ext cx="932081" cy="974554"/>
          </a:xfrm>
          <a:custGeom>
            <a:avLst/>
            <a:gdLst/>
            <a:ahLst/>
            <a:cxnLst/>
            <a:rect r="r" b="b" t="t" l="l"/>
            <a:pathLst>
              <a:path h="974554" w="932081">
                <a:moveTo>
                  <a:pt x="0" y="0"/>
                </a:moveTo>
                <a:lnTo>
                  <a:pt x="932081" y="0"/>
                </a:lnTo>
                <a:lnTo>
                  <a:pt x="932081" y="974553"/>
                </a:lnTo>
                <a:lnTo>
                  <a:pt x="0" y="974553"/>
                </a:lnTo>
                <a:lnTo>
                  <a:pt x="0" y="0"/>
                </a:lnTo>
                <a:close/>
              </a:path>
            </a:pathLst>
          </a:custGeom>
          <a:blipFill>
            <a:blip r:embed="rId20"/>
            <a:stretch>
              <a:fillRect l="-6761" t="0" r="-124616" b="-85695"/>
            </a:stretch>
          </a:blipFill>
        </p:spPr>
      </p:sp>
      <p:sp>
        <p:nvSpPr>
          <p:cNvPr name="Freeform 36" id="36"/>
          <p:cNvSpPr/>
          <p:nvPr/>
        </p:nvSpPr>
        <p:spPr>
          <a:xfrm flipH="false" flipV="false" rot="0">
            <a:off x="1107751" y="6739583"/>
            <a:ext cx="2257231" cy="2176974"/>
          </a:xfrm>
          <a:custGeom>
            <a:avLst/>
            <a:gdLst/>
            <a:ahLst/>
            <a:cxnLst/>
            <a:rect r="r" b="b" t="t" l="l"/>
            <a:pathLst>
              <a:path h="2176974" w="2257231">
                <a:moveTo>
                  <a:pt x="0" y="0"/>
                </a:moveTo>
                <a:lnTo>
                  <a:pt x="2257231" y="0"/>
                </a:lnTo>
                <a:lnTo>
                  <a:pt x="2257231" y="2176975"/>
                </a:lnTo>
                <a:lnTo>
                  <a:pt x="0" y="2176975"/>
                </a:lnTo>
                <a:lnTo>
                  <a:pt x="0" y="0"/>
                </a:lnTo>
                <a:close/>
              </a:path>
            </a:pathLst>
          </a:custGeom>
          <a:blipFill>
            <a:blip r:embed="rId21"/>
            <a:stretch>
              <a:fillRect l="0" t="0" r="0" b="0"/>
            </a:stretch>
          </a:blipFill>
        </p:spPr>
      </p:sp>
      <p:sp>
        <p:nvSpPr>
          <p:cNvPr name="TextBox 37" id="37"/>
          <p:cNvSpPr txBox="true"/>
          <p:nvPr/>
        </p:nvSpPr>
        <p:spPr>
          <a:xfrm rot="0">
            <a:off x="5345098" y="3504556"/>
            <a:ext cx="3057450" cy="1106818"/>
          </a:xfrm>
          <a:prstGeom prst="rect">
            <a:avLst/>
          </a:prstGeom>
        </p:spPr>
        <p:txBody>
          <a:bodyPr anchor="t" rtlCol="false" tIns="0" lIns="0" bIns="0" rIns="0">
            <a:spAutoFit/>
          </a:bodyPr>
          <a:lstStyle/>
          <a:p>
            <a:pPr algn="ctr">
              <a:lnSpc>
                <a:spcPts val="2910"/>
              </a:lnSpc>
            </a:pPr>
            <a:r>
              <a:rPr lang="en-US" sz="2188">
                <a:solidFill>
                  <a:srgbClr val="000000"/>
                </a:solidFill>
                <a:latin typeface="Press Start 2P"/>
                <a:ea typeface="Press Start 2P"/>
                <a:cs typeface="Press Start 2P"/>
                <a:sym typeface="Press Start 2P"/>
              </a:rPr>
              <a:t>Raccoon </a:t>
            </a:r>
          </a:p>
          <a:p>
            <a:pPr algn="ctr">
              <a:lnSpc>
                <a:spcPts val="2910"/>
              </a:lnSpc>
            </a:pPr>
            <a:r>
              <a:rPr lang="en-US" sz="2188">
                <a:solidFill>
                  <a:srgbClr val="000000"/>
                </a:solidFill>
                <a:latin typeface="Press Start 2P"/>
                <a:ea typeface="Press Start 2P"/>
                <a:cs typeface="Press Start 2P"/>
                <a:sym typeface="Press Start 2P"/>
              </a:rPr>
              <a:t>has found </a:t>
            </a:r>
          </a:p>
          <a:p>
            <a:pPr algn="ctr">
              <a:lnSpc>
                <a:spcPts val="2910"/>
              </a:lnSpc>
            </a:pPr>
            <a:r>
              <a:rPr lang="en-US" sz="2188">
                <a:solidFill>
                  <a:srgbClr val="000000"/>
                </a:solidFill>
                <a:latin typeface="Press Start 2P"/>
                <a:ea typeface="Press Start 2P"/>
                <a:cs typeface="Press Start 2P"/>
                <a:sym typeface="Press Start 2P"/>
              </a:rPr>
              <a:t>a cigarette</a:t>
            </a:r>
          </a:p>
        </p:txBody>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bg>
      <p:bgPr>
        <a:solidFill>
          <a:srgbClr val="C7EAF4"/>
        </a:solidFill>
      </p:bgPr>
    </p:bg>
    <p:spTree>
      <p:nvGrpSpPr>
        <p:cNvPr id="1" name=""/>
        <p:cNvGrpSpPr/>
        <p:nvPr/>
      </p:nvGrpSpPr>
      <p:grpSpPr>
        <a:xfrm>
          <a:off x="0" y="0"/>
          <a:ext cx="0" cy="0"/>
          <a:chOff x="0" y="0"/>
          <a:chExt cx="0" cy="0"/>
        </a:xfrm>
      </p:grpSpPr>
      <p:sp>
        <p:nvSpPr>
          <p:cNvPr name="Freeform 2" id="2"/>
          <p:cNvSpPr/>
          <p:nvPr/>
        </p:nvSpPr>
        <p:spPr>
          <a:xfrm flipH="false" flipV="false" rot="0">
            <a:off x="7434534" y="-1042294"/>
            <a:ext cx="12497725" cy="11501389"/>
          </a:xfrm>
          <a:custGeom>
            <a:avLst/>
            <a:gdLst/>
            <a:ahLst/>
            <a:cxnLst/>
            <a:rect r="r" b="b" t="t" l="l"/>
            <a:pathLst>
              <a:path h="11501389" w="12497725">
                <a:moveTo>
                  <a:pt x="0" y="0"/>
                </a:moveTo>
                <a:lnTo>
                  <a:pt x="12497725" y="0"/>
                </a:lnTo>
                <a:lnTo>
                  <a:pt x="12497725" y="11501389"/>
                </a:lnTo>
                <a:lnTo>
                  <a:pt x="0" y="11501389"/>
                </a:lnTo>
                <a:lnTo>
                  <a:pt x="0" y="0"/>
                </a:lnTo>
                <a:close/>
              </a:path>
            </a:pathLst>
          </a:custGeom>
          <a:blipFill>
            <a:blip r:embed="rId3"/>
            <a:stretch>
              <a:fillRect l="0" t="0" r="0" b="0"/>
            </a:stretch>
          </a:blipFill>
        </p:spPr>
      </p:sp>
      <p:sp>
        <p:nvSpPr>
          <p:cNvPr name="Freeform 3" id="3"/>
          <p:cNvSpPr/>
          <p:nvPr/>
        </p:nvSpPr>
        <p:spPr>
          <a:xfrm flipH="false" flipV="false" rot="0">
            <a:off x="15096830" y="-384443"/>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nvGrpSpPr>
          <p:cNvPr name="Group 4" id="4"/>
          <p:cNvGrpSpPr/>
          <p:nvPr/>
        </p:nvGrpSpPr>
        <p:grpSpPr>
          <a:xfrm rot="0">
            <a:off x="14198417" y="1054145"/>
            <a:ext cx="3205893" cy="3054942"/>
            <a:chOff x="0" y="0"/>
            <a:chExt cx="812800" cy="774529"/>
          </a:xfrm>
        </p:grpSpPr>
        <p:sp>
          <p:nvSpPr>
            <p:cNvPr name="Freeform 5" id="5"/>
            <p:cNvSpPr/>
            <p:nvPr/>
          </p:nvSpPr>
          <p:spPr>
            <a:xfrm flipH="false" flipV="false" rot="0">
              <a:off x="0" y="0"/>
              <a:ext cx="812800" cy="774529"/>
            </a:xfrm>
            <a:custGeom>
              <a:avLst/>
              <a:gdLst/>
              <a:ahLst/>
              <a:cxnLst/>
              <a:rect r="r" b="b" t="t" l="l"/>
              <a:pathLst>
                <a:path h="774529" w="812800">
                  <a:moveTo>
                    <a:pt x="0" y="0"/>
                  </a:moveTo>
                  <a:lnTo>
                    <a:pt x="812800" y="0"/>
                  </a:lnTo>
                  <a:lnTo>
                    <a:pt x="812800" y="774529"/>
                  </a:lnTo>
                  <a:lnTo>
                    <a:pt x="0" y="774529"/>
                  </a:lnTo>
                  <a:close/>
                </a:path>
              </a:pathLst>
            </a:custGeom>
            <a:solidFill>
              <a:srgbClr val="C7EAF4"/>
            </a:solidFill>
          </p:spPr>
        </p:sp>
        <p:sp>
          <p:nvSpPr>
            <p:cNvPr name="TextBox 6" id="6"/>
            <p:cNvSpPr txBox="true"/>
            <p:nvPr/>
          </p:nvSpPr>
          <p:spPr>
            <a:xfrm>
              <a:off x="0" y="-76200"/>
              <a:ext cx="812800" cy="850729"/>
            </a:xfrm>
            <a:prstGeom prst="rect">
              <a:avLst/>
            </a:prstGeom>
          </p:spPr>
          <p:txBody>
            <a:bodyPr anchor="ctr" rtlCol="false" tIns="50800" lIns="50800" bIns="50800" rIns="50800"/>
            <a:lstStyle/>
            <a:p>
              <a:pPr algn="ctr">
                <a:lnSpc>
                  <a:spcPts val="2659"/>
                </a:lnSpc>
              </a:pPr>
            </a:p>
          </p:txBody>
        </p:sp>
      </p:grpSp>
      <p:sp>
        <p:nvSpPr>
          <p:cNvPr name="Freeform 7" id="7"/>
          <p:cNvSpPr/>
          <p:nvPr/>
        </p:nvSpPr>
        <p:spPr>
          <a:xfrm flipH="false" flipV="false" rot="0">
            <a:off x="15096830" y="1054145"/>
            <a:ext cx="2187403" cy="3141692"/>
          </a:xfrm>
          <a:custGeom>
            <a:avLst/>
            <a:gdLst/>
            <a:ahLst/>
            <a:cxnLst/>
            <a:rect r="r" b="b" t="t" l="l"/>
            <a:pathLst>
              <a:path h="3141692" w="2187403">
                <a:moveTo>
                  <a:pt x="0" y="0"/>
                </a:moveTo>
                <a:lnTo>
                  <a:pt x="2187404" y="0"/>
                </a:lnTo>
                <a:lnTo>
                  <a:pt x="2187404" y="3141693"/>
                </a:lnTo>
                <a:lnTo>
                  <a:pt x="0" y="3141693"/>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p:cNvSpPr/>
          <p:nvPr/>
        </p:nvSpPr>
        <p:spPr>
          <a:xfrm flipH="false" flipV="false" rot="0">
            <a:off x="12670594" y="5407324"/>
            <a:ext cx="1012802" cy="1012802"/>
          </a:xfrm>
          <a:custGeom>
            <a:avLst/>
            <a:gdLst/>
            <a:ahLst/>
            <a:cxnLst/>
            <a:rect r="r" b="b" t="t" l="l"/>
            <a:pathLst>
              <a:path h="1012802" w="1012802">
                <a:moveTo>
                  <a:pt x="0" y="0"/>
                </a:moveTo>
                <a:lnTo>
                  <a:pt x="1012802" y="0"/>
                </a:lnTo>
                <a:lnTo>
                  <a:pt x="1012802" y="1012802"/>
                </a:lnTo>
                <a:lnTo>
                  <a:pt x="0" y="1012802"/>
                </a:lnTo>
                <a:lnTo>
                  <a:pt x="0" y="0"/>
                </a:lnTo>
                <a:close/>
              </a:path>
            </a:pathLst>
          </a:custGeom>
          <a:blipFill>
            <a:blip r:embed="rId8"/>
            <a:stretch>
              <a:fillRect l="0" t="0" r="0" b="0"/>
            </a:stretch>
          </a:blipFill>
        </p:spPr>
      </p:sp>
      <p:sp>
        <p:nvSpPr>
          <p:cNvPr name="Freeform 9" id="9"/>
          <p:cNvSpPr/>
          <p:nvPr/>
        </p:nvSpPr>
        <p:spPr>
          <a:xfrm flipH="false" flipV="false" rot="0">
            <a:off x="9969587" y="7859631"/>
            <a:ext cx="1012802" cy="1012802"/>
          </a:xfrm>
          <a:custGeom>
            <a:avLst/>
            <a:gdLst/>
            <a:ahLst/>
            <a:cxnLst/>
            <a:rect r="r" b="b" t="t" l="l"/>
            <a:pathLst>
              <a:path h="1012802" w="1012802">
                <a:moveTo>
                  <a:pt x="0" y="0"/>
                </a:moveTo>
                <a:lnTo>
                  <a:pt x="1012801" y="0"/>
                </a:lnTo>
                <a:lnTo>
                  <a:pt x="1012801" y="1012802"/>
                </a:lnTo>
                <a:lnTo>
                  <a:pt x="0" y="1012802"/>
                </a:lnTo>
                <a:lnTo>
                  <a:pt x="0" y="0"/>
                </a:lnTo>
                <a:close/>
              </a:path>
            </a:pathLst>
          </a:custGeom>
          <a:blipFill>
            <a:blip r:embed="rId8"/>
            <a:stretch>
              <a:fillRect l="0" t="0" r="0" b="0"/>
            </a:stretch>
          </a:blipFill>
        </p:spPr>
      </p:sp>
      <p:sp>
        <p:nvSpPr>
          <p:cNvPr name="Freeform 10" id="10"/>
          <p:cNvSpPr/>
          <p:nvPr/>
        </p:nvSpPr>
        <p:spPr>
          <a:xfrm flipH="false" flipV="false" rot="0">
            <a:off x="15525455" y="5394963"/>
            <a:ext cx="1012802" cy="1012802"/>
          </a:xfrm>
          <a:custGeom>
            <a:avLst/>
            <a:gdLst/>
            <a:ahLst/>
            <a:cxnLst/>
            <a:rect r="r" b="b" t="t" l="l"/>
            <a:pathLst>
              <a:path h="1012802" w="1012802">
                <a:moveTo>
                  <a:pt x="0" y="0"/>
                </a:moveTo>
                <a:lnTo>
                  <a:pt x="1012802" y="0"/>
                </a:lnTo>
                <a:lnTo>
                  <a:pt x="1012802" y="1012801"/>
                </a:lnTo>
                <a:lnTo>
                  <a:pt x="0" y="1012801"/>
                </a:lnTo>
                <a:lnTo>
                  <a:pt x="0" y="0"/>
                </a:lnTo>
                <a:close/>
              </a:path>
            </a:pathLst>
          </a:custGeom>
          <a:blipFill>
            <a:blip r:embed="rId8"/>
            <a:stretch>
              <a:fillRect l="0" t="0" r="0" b="0"/>
            </a:stretch>
          </a:blipFill>
        </p:spPr>
      </p:sp>
      <p:sp>
        <p:nvSpPr>
          <p:cNvPr name="Freeform 11" id="11"/>
          <p:cNvSpPr/>
          <p:nvPr/>
        </p:nvSpPr>
        <p:spPr>
          <a:xfrm flipH="false" flipV="false" rot="0">
            <a:off x="6457211" y="316574"/>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12" id="12"/>
          <p:cNvSpPr/>
          <p:nvPr/>
        </p:nvSpPr>
        <p:spPr>
          <a:xfrm flipH="false" flipV="false" rot="0">
            <a:off x="10196428" y="1226851"/>
            <a:ext cx="1130619" cy="965266"/>
          </a:xfrm>
          <a:custGeom>
            <a:avLst/>
            <a:gdLst/>
            <a:ahLst/>
            <a:cxnLst/>
            <a:rect r="r" b="b" t="t" l="l"/>
            <a:pathLst>
              <a:path h="965266" w="1130619">
                <a:moveTo>
                  <a:pt x="0" y="0"/>
                </a:moveTo>
                <a:lnTo>
                  <a:pt x="1130619" y="0"/>
                </a:lnTo>
                <a:lnTo>
                  <a:pt x="1130619" y="965266"/>
                </a:lnTo>
                <a:lnTo>
                  <a:pt x="0" y="965266"/>
                </a:lnTo>
                <a:lnTo>
                  <a:pt x="0" y="0"/>
                </a:lnTo>
                <a:close/>
              </a:path>
            </a:pathLst>
          </a:custGeom>
          <a:blipFill>
            <a:blip r:embed="rId9"/>
            <a:stretch>
              <a:fillRect l="0" t="0" r="0" b="0"/>
            </a:stretch>
          </a:blipFill>
        </p:spPr>
      </p:sp>
      <p:sp>
        <p:nvSpPr>
          <p:cNvPr name="Freeform 13" id="13"/>
          <p:cNvSpPr/>
          <p:nvPr/>
        </p:nvSpPr>
        <p:spPr>
          <a:xfrm flipH="false" flipV="false" rot="0">
            <a:off x="14512654" y="7859631"/>
            <a:ext cx="1012802" cy="1012802"/>
          </a:xfrm>
          <a:custGeom>
            <a:avLst/>
            <a:gdLst/>
            <a:ahLst/>
            <a:cxnLst/>
            <a:rect r="r" b="b" t="t" l="l"/>
            <a:pathLst>
              <a:path h="1012802" w="1012802">
                <a:moveTo>
                  <a:pt x="0" y="0"/>
                </a:moveTo>
                <a:lnTo>
                  <a:pt x="1012801" y="0"/>
                </a:lnTo>
                <a:lnTo>
                  <a:pt x="1012801" y="1012802"/>
                </a:lnTo>
                <a:lnTo>
                  <a:pt x="0" y="1012802"/>
                </a:lnTo>
                <a:lnTo>
                  <a:pt x="0" y="0"/>
                </a:lnTo>
                <a:close/>
              </a:path>
            </a:pathLst>
          </a:custGeom>
          <a:blipFill>
            <a:blip r:embed="rId8"/>
            <a:stretch>
              <a:fillRect l="0" t="0" r="0" b="0"/>
            </a:stretch>
          </a:blipFill>
        </p:spPr>
      </p:sp>
      <p:sp>
        <p:nvSpPr>
          <p:cNvPr name="Freeform 14" id="14"/>
          <p:cNvSpPr/>
          <p:nvPr/>
        </p:nvSpPr>
        <p:spPr>
          <a:xfrm flipH="false" flipV="false" rot="0">
            <a:off x="-19102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5" id="15"/>
          <p:cNvSpPr/>
          <p:nvPr/>
        </p:nvSpPr>
        <p:spPr>
          <a:xfrm flipH="false" flipV="false" rot="0">
            <a:off x="775564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6" id="16"/>
          <p:cNvSpPr/>
          <p:nvPr/>
        </p:nvSpPr>
        <p:spPr>
          <a:xfrm flipH="false" flipV="false" rot="0">
            <a:off x="1555229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7" id="17"/>
          <p:cNvSpPr/>
          <p:nvPr/>
        </p:nvSpPr>
        <p:spPr>
          <a:xfrm flipH="false" flipV="false" rot="0">
            <a:off x="1809110" y="6068374"/>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12"/>
            <a:stretch>
              <a:fillRect l="0" t="0" r="0" b="0"/>
            </a:stretch>
          </a:blipFill>
        </p:spPr>
      </p:sp>
      <p:sp>
        <p:nvSpPr>
          <p:cNvPr name="Freeform 18" id="18"/>
          <p:cNvSpPr/>
          <p:nvPr/>
        </p:nvSpPr>
        <p:spPr>
          <a:xfrm flipH="false" flipV="false" rot="-598422">
            <a:off x="1332755" y="4536391"/>
            <a:ext cx="1656947" cy="1610109"/>
          </a:xfrm>
          <a:custGeom>
            <a:avLst/>
            <a:gdLst/>
            <a:ahLst/>
            <a:cxnLst/>
            <a:rect r="r" b="b" t="t" l="l"/>
            <a:pathLst>
              <a:path h="1610109" w="1656947">
                <a:moveTo>
                  <a:pt x="0" y="0"/>
                </a:moveTo>
                <a:lnTo>
                  <a:pt x="1656947" y="0"/>
                </a:lnTo>
                <a:lnTo>
                  <a:pt x="1656947" y="1610108"/>
                </a:lnTo>
                <a:lnTo>
                  <a:pt x="0" y="1610108"/>
                </a:lnTo>
                <a:lnTo>
                  <a:pt x="0" y="0"/>
                </a:lnTo>
                <a:close/>
              </a:path>
            </a:pathLst>
          </a:custGeom>
          <a:blipFill>
            <a:blip r:embed="rId13"/>
            <a:stretch>
              <a:fillRect l="-265714" t="-60084" r="-287346" b="-223949"/>
            </a:stretch>
          </a:blipFill>
        </p:spPr>
      </p:sp>
      <p:sp>
        <p:nvSpPr>
          <p:cNvPr name="Freeform 19" id="19"/>
          <p:cNvSpPr/>
          <p:nvPr/>
        </p:nvSpPr>
        <p:spPr>
          <a:xfrm flipH="false" flipV="false" rot="0">
            <a:off x="1981724" y="4653148"/>
            <a:ext cx="1210436" cy="1559829"/>
          </a:xfrm>
          <a:custGeom>
            <a:avLst/>
            <a:gdLst/>
            <a:ahLst/>
            <a:cxnLst/>
            <a:rect r="r" b="b" t="t" l="l"/>
            <a:pathLst>
              <a:path h="1559829" w="1210436">
                <a:moveTo>
                  <a:pt x="0" y="0"/>
                </a:moveTo>
                <a:lnTo>
                  <a:pt x="1210436" y="0"/>
                </a:lnTo>
                <a:lnTo>
                  <a:pt x="1210436" y="1559829"/>
                </a:lnTo>
                <a:lnTo>
                  <a:pt x="0" y="1559829"/>
                </a:lnTo>
                <a:lnTo>
                  <a:pt x="0" y="0"/>
                </a:lnTo>
                <a:close/>
              </a:path>
            </a:pathLst>
          </a:custGeom>
          <a:blipFill>
            <a:blip r:embed="rId14"/>
            <a:stretch>
              <a:fillRect l="0" t="0" r="-156664" b="-18259"/>
            </a:stretch>
          </a:blipFill>
        </p:spPr>
      </p:sp>
      <p:sp>
        <p:nvSpPr>
          <p:cNvPr name="Freeform 20" id="20"/>
          <p:cNvSpPr/>
          <p:nvPr/>
        </p:nvSpPr>
        <p:spPr>
          <a:xfrm flipH="false" flipV="false" rot="0">
            <a:off x="4984711" y="6031090"/>
            <a:ext cx="1630673" cy="1224669"/>
          </a:xfrm>
          <a:custGeom>
            <a:avLst/>
            <a:gdLst/>
            <a:ahLst/>
            <a:cxnLst/>
            <a:rect r="r" b="b" t="t" l="l"/>
            <a:pathLst>
              <a:path h="1224669" w="1630673">
                <a:moveTo>
                  <a:pt x="0" y="0"/>
                </a:moveTo>
                <a:lnTo>
                  <a:pt x="1630673" y="0"/>
                </a:lnTo>
                <a:lnTo>
                  <a:pt x="1630673" y="1224669"/>
                </a:lnTo>
                <a:lnTo>
                  <a:pt x="0" y="1224669"/>
                </a:lnTo>
                <a:lnTo>
                  <a:pt x="0" y="0"/>
                </a:lnTo>
                <a:close/>
              </a:path>
            </a:pathLst>
          </a:custGeom>
          <a:blipFill>
            <a:blip r:embed="rId15"/>
            <a:stretch>
              <a:fillRect l="0" t="0" r="0" b="0"/>
            </a:stretch>
          </a:blipFill>
        </p:spPr>
      </p:sp>
      <p:sp>
        <p:nvSpPr>
          <p:cNvPr name="Freeform 21" id="21"/>
          <p:cNvSpPr/>
          <p:nvPr/>
        </p:nvSpPr>
        <p:spPr>
          <a:xfrm flipH="false" flipV="false" rot="0">
            <a:off x="3116614" y="7262324"/>
            <a:ext cx="1656947" cy="1610109"/>
          </a:xfrm>
          <a:custGeom>
            <a:avLst/>
            <a:gdLst/>
            <a:ahLst/>
            <a:cxnLst/>
            <a:rect r="r" b="b" t="t" l="l"/>
            <a:pathLst>
              <a:path h="1610109" w="1656947">
                <a:moveTo>
                  <a:pt x="0" y="0"/>
                </a:moveTo>
                <a:lnTo>
                  <a:pt x="1656947" y="0"/>
                </a:lnTo>
                <a:lnTo>
                  <a:pt x="1656947" y="1610109"/>
                </a:lnTo>
                <a:lnTo>
                  <a:pt x="0" y="1610109"/>
                </a:lnTo>
                <a:lnTo>
                  <a:pt x="0" y="0"/>
                </a:lnTo>
                <a:close/>
              </a:path>
            </a:pathLst>
          </a:custGeom>
          <a:blipFill>
            <a:blip r:embed="rId16"/>
            <a:stretch>
              <a:fillRect l="-265714" t="-60084" r="-287346" b="-223949"/>
            </a:stretch>
          </a:blipFill>
        </p:spPr>
      </p:sp>
      <p:sp>
        <p:nvSpPr>
          <p:cNvPr name="Freeform 22" id="22"/>
          <p:cNvSpPr/>
          <p:nvPr/>
        </p:nvSpPr>
        <p:spPr>
          <a:xfrm flipH="true" flipV="false" rot="0">
            <a:off x="1269295" y="2020484"/>
            <a:ext cx="3065729" cy="766432"/>
          </a:xfrm>
          <a:custGeom>
            <a:avLst/>
            <a:gdLst/>
            <a:ahLst/>
            <a:cxnLst/>
            <a:rect r="r" b="b" t="t" l="l"/>
            <a:pathLst>
              <a:path h="766432" w="3065729">
                <a:moveTo>
                  <a:pt x="3065729" y="0"/>
                </a:moveTo>
                <a:lnTo>
                  <a:pt x="0" y="0"/>
                </a:lnTo>
                <a:lnTo>
                  <a:pt x="0" y="766433"/>
                </a:lnTo>
                <a:lnTo>
                  <a:pt x="3065729" y="766433"/>
                </a:lnTo>
                <a:lnTo>
                  <a:pt x="3065729" y="0"/>
                </a:lnTo>
                <a:close/>
              </a:path>
            </a:pathLst>
          </a:custGeom>
          <a:blipFill>
            <a:blip r:embed="rId17"/>
            <a:stretch>
              <a:fillRect l="0" t="0" r="0" b="0"/>
            </a:stretch>
          </a:blipFill>
        </p:spPr>
      </p:sp>
      <p:sp>
        <p:nvSpPr>
          <p:cNvPr name="Freeform 23" id="23"/>
          <p:cNvSpPr/>
          <p:nvPr/>
        </p:nvSpPr>
        <p:spPr>
          <a:xfrm flipH="false" flipV="false" rot="0">
            <a:off x="3444672" y="1931704"/>
            <a:ext cx="1062474" cy="907087"/>
          </a:xfrm>
          <a:custGeom>
            <a:avLst/>
            <a:gdLst/>
            <a:ahLst/>
            <a:cxnLst/>
            <a:rect r="r" b="b" t="t" l="l"/>
            <a:pathLst>
              <a:path h="907087" w="1062474">
                <a:moveTo>
                  <a:pt x="0" y="0"/>
                </a:moveTo>
                <a:lnTo>
                  <a:pt x="1062474" y="0"/>
                </a:lnTo>
                <a:lnTo>
                  <a:pt x="1062474" y="907088"/>
                </a:lnTo>
                <a:lnTo>
                  <a:pt x="0" y="907088"/>
                </a:lnTo>
                <a:lnTo>
                  <a:pt x="0" y="0"/>
                </a:lnTo>
                <a:close/>
              </a:path>
            </a:pathLst>
          </a:custGeom>
          <a:blipFill>
            <a:blip r:embed="rId9"/>
            <a:stretch>
              <a:fillRect l="0" t="0" r="0" b="0"/>
            </a:stretch>
          </a:blipFill>
        </p:spPr>
      </p:sp>
      <p:sp>
        <p:nvSpPr>
          <p:cNvPr name="Freeform 24" id="24"/>
          <p:cNvSpPr/>
          <p:nvPr/>
        </p:nvSpPr>
        <p:spPr>
          <a:xfrm flipH="false" flipV="false" rot="0">
            <a:off x="8235229" y="5729022"/>
            <a:ext cx="997794" cy="997794"/>
          </a:xfrm>
          <a:custGeom>
            <a:avLst/>
            <a:gdLst/>
            <a:ahLst/>
            <a:cxnLst/>
            <a:rect r="r" b="b" t="t" l="l"/>
            <a:pathLst>
              <a:path h="997794" w="997794">
                <a:moveTo>
                  <a:pt x="0" y="0"/>
                </a:moveTo>
                <a:lnTo>
                  <a:pt x="997794" y="0"/>
                </a:lnTo>
                <a:lnTo>
                  <a:pt x="997794" y="997794"/>
                </a:lnTo>
                <a:lnTo>
                  <a:pt x="0" y="997794"/>
                </a:lnTo>
                <a:lnTo>
                  <a:pt x="0" y="0"/>
                </a:lnTo>
                <a:close/>
              </a:path>
            </a:pathLst>
          </a:custGeom>
          <a:blipFill>
            <a:blip r:embed="rId18">
              <a:extLst>
                <a:ext uri="{96DAC541-7B7A-43D3-8B79-37D633B846F1}">
                  <asvg:svgBlip xmlns:asvg="http://schemas.microsoft.com/office/drawing/2016/SVG/main" r:embed="rId19"/>
                </a:ext>
              </a:extLst>
            </a:blip>
            <a:stretch>
              <a:fillRect l="0" t="0" r="0" b="0"/>
            </a:stretch>
          </a:blipFill>
        </p:spPr>
      </p:sp>
      <p:sp>
        <p:nvSpPr>
          <p:cNvPr name="Freeform 25" id="25"/>
          <p:cNvSpPr/>
          <p:nvPr/>
        </p:nvSpPr>
        <p:spPr>
          <a:xfrm flipH="false" flipV="false" rot="0">
            <a:off x="12310791" y="7356729"/>
            <a:ext cx="1210436" cy="1559829"/>
          </a:xfrm>
          <a:custGeom>
            <a:avLst/>
            <a:gdLst/>
            <a:ahLst/>
            <a:cxnLst/>
            <a:rect r="r" b="b" t="t" l="l"/>
            <a:pathLst>
              <a:path h="1559829" w="1210436">
                <a:moveTo>
                  <a:pt x="0" y="0"/>
                </a:moveTo>
                <a:lnTo>
                  <a:pt x="1210436" y="0"/>
                </a:lnTo>
                <a:lnTo>
                  <a:pt x="1210436" y="1559829"/>
                </a:lnTo>
                <a:lnTo>
                  <a:pt x="0" y="1559829"/>
                </a:lnTo>
                <a:lnTo>
                  <a:pt x="0" y="0"/>
                </a:lnTo>
                <a:close/>
              </a:path>
            </a:pathLst>
          </a:custGeom>
          <a:blipFill>
            <a:blip r:embed="rId14"/>
            <a:stretch>
              <a:fillRect l="0" t="0" r="-156664" b="-18259"/>
            </a:stretch>
          </a:blipFill>
        </p:spPr>
      </p:sp>
      <p:grpSp>
        <p:nvGrpSpPr>
          <p:cNvPr name="Group 26" id="26"/>
          <p:cNvGrpSpPr/>
          <p:nvPr/>
        </p:nvGrpSpPr>
        <p:grpSpPr>
          <a:xfrm rot="0">
            <a:off x="137570" y="1760978"/>
            <a:ext cx="1077814" cy="1077814"/>
            <a:chOff x="0" y="0"/>
            <a:chExt cx="812800" cy="812800"/>
          </a:xfrm>
        </p:grpSpPr>
        <p:sp>
          <p:nvSpPr>
            <p:cNvPr name="Freeform 27" id="27"/>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4C301"/>
            </a:solidFill>
          </p:spPr>
        </p:sp>
        <p:sp>
          <p:nvSpPr>
            <p:cNvPr name="TextBox 28" id="28"/>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grpSp>
        <p:nvGrpSpPr>
          <p:cNvPr name="Group 29" id="29"/>
          <p:cNvGrpSpPr/>
          <p:nvPr/>
        </p:nvGrpSpPr>
        <p:grpSpPr>
          <a:xfrm rot="0">
            <a:off x="137570" y="489793"/>
            <a:ext cx="1077814" cy="1077814"/>
            <a:chOff x="0" y="0"/>
            <a:chExt cx="812800" cy="812800"/>
          </a:xfrm>
        </p:grpSpPr>
        <p:sp>
          <p:nvSpPr>
            <p:cNvPr name="Freeform 30" id="3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F1717"/>
            </a:solidFill>
          </p:spPr>
        </p:sp>
        <p:sp>
          <p:nvSpPr>
            <p:cNvPr name="TextBox 31" id="31"/>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sp>
        <p:nvSpPr>
          <p:cNvPr name="Freeform 32" id="32"/>
          <p:cNvSpPr/>
          <p:nvPr/>
        </p:nvSpPr>
        <p:spPr>
          <a:xfrm flipH="false" flipV="false" rot="0">
            <a:off x="227241" y="419750"/>
            <a:ext cx="978603" cy="1058050"/>
          </a:xfrm>
          <a:custGeom>
            <a:avLst/>
            <a:gdLst/>
            <a:ahLst/>
            <a:cxnLst/>
            <a:rect r="r" b="b" t="t" l="l"/>
            <a:pathLst>
              <a:path h="1058050" w="978603">
                <a:moveTo>
                  <a:pt x="0" y="0"/>
                </a:moveTo>
                <a:lnTo>
                  <a:pt x="978602" y="0"/>
                </a:lnTo>
                <a:lnTo>
                  <a:pt x="978602" y="1058050"/>
                </a:lnTo>
                <a:lnTo>
                  <a:pt x="0" y="1058050"/>
                </a:lnTo>
                <a:lnTo>
                  <a:pt x="0" y="0"/>
                </a:lnTo>
                <a:close/>
              </a:path>
            </a:pathLst>
          </a:custGeom>
          <a:blipFill>
            <a:blip r:embed="rId20"/>
            <a:stretch>
              <a:fillRect l="-131760" t="0" r="-7499" b="-85695"/>
            </a:stretch>
          </a:blipFill>
        </p:spPr>
      </p:sp>
      <p:sp>
        <p:nvSpPr>
          <p:cNvPr name="Freeform 33" id="33"/>
          <p:cNvSpPr/>
          <p:nvPr/>
        </p:nvSpPr>
        <p:spPr>
          <a:xfrm flipH="false" flipV="false" rot="0">
            <a:off x="175670" y="1760978"/>
            <a:ext cx="932081" cy="974554"/>
          </a:xfrm>
          <a:custGeom>
            <a:avLst/>
            <a:gdLst/>
            <a:ahLst/>
            <a:cxnLst/>
            <a:rect r="r" b="b" t="t" l="l"/>
            <a:pathLst>
              <a:path h="974554" w="932081">
                <a:moveTo>
                  <a:pt x="0" y="0"/>
                </a:moveTo>
                <a:lnTo>
                  <a:pt x="932081" y="0"/>
                </a:lnTo>
                <a:lnTo>
                  <a:pt x="932081" y="974553"/>
                </a:lnTo>
                <a:lnTo>
                  <a:pt x="0" y="974553"/>
                </a:lnTo>
                <a:lnTo>
                  <a:pt x="0" y="0"/>
                </a:lnTo>
                <a:close/>
              </a:path>
            </a:pathLst>
          </a:custGeom>
          <a:blipFill>
            <a:blip r:embed="rId21"/>
            <a:stretch>
              <a:fillRect l="-6761" t="0" r="-124616" b="-85695"/>
            </a:stretch>
          </a:blipFill>
        </p:spPr>
      </p:sp>
      <p:sp>
        <p:nvSpPr>
          <p:cNvPr name="Freeform 34" id="34"/>
          <p:cNvSpPr/>
          <p:nvPr/>
        </p:nvSpPr>
        <p:spPr>
          <a:xfrm flipH="true" flipV="false" rot="0">
            <a:off x="1326690" y="872575"/>
            <a:ext cx="3065729" cy="766432"/>
          </a:xfrm>
          <a:custGeom>
            <a:avLst/>
            <a:gdLst/>
            <a:ahLst/>
            <a:cxnLst/>
            <a:rect r="r" b="b" t="t" l="l"/>
            <a:pathLst>
              <a:path h="766432" w="3065729">
                <a:moveTo>
                  <a:pt x="3065729" y="0"/>
                </a:moveTo>
                <a:lnTo>
                  <a:pt x="0" y="0"/>
                </a:lnTo>
                <a:lnTo>
                  <a:pt x="0" y="766432"/>
                </a:lnTo>
                <a:lnTo>
                  <a:pt x="3065729" y="766432"/>
                </a:lnTo>
                <a:lnTo>
                  <a:pt x="3065729" y="0"/>
                </a:lnTo>
                <a:close/>
              </a:path>
            </a:pathLst>
          </a:custGeom>
          <a:blipFill>
            <a:blip r:embed="rId17"/>
            <a:stretch>
              <a:fillRect l="0" t="0" r="0" b="0"/>
            </a:stretch>
          </a:blipFill>
        </p:spPr>
      </p:sp>
      <p:sp>
        <p:nvSpPr>
          <p:cNvPr name="Freeform 35" id="35"/>
          <p:cNvSpPr/>
          <p:nvPr/>
        </p:nvSpPr>
        <p:spPr>
          <a:xfrm flipH="false" flipV="false" rot="0">
            <a:off x="3444672" y="739591"/>
            <a:ext cx="1062474" cy="907087"/>
          </a:xfrm>
          <a:custGeom>
            <a:avLst/>
            <a:gdLst/>
            <a:ahLst/>
            <a:cxnLst/>
            <a:rect r="r" b="b" t="t" l="l"/>
            <a:pathLst>
              <a:path h="907087" w="1062474">
                <a:moveTo>
                  <a:pt x="0" y="0"/>
                </a:moveTo>
                <a:lnTo>
                  <a:pt x="1062474" y="0"/>
                </a:lnTo>
                <a:lnTo>
                  <a:pt x="1062474" y="907087"/>
                </a:lnTo>
                <a:lnTo>
                  <a:pt x="0" y="907087"/>
                </a:lnTo>
                <a:lnTo>
                  <a:pt x="0" y="0"/>
                </a:lnTo>
                <a:close/>
              </a:path>
            </a:pathLst>
          </a:custGeom>
          <a:blipFill>
            <a:blip r:embed="rId9"/>
            <a:stretch>
              <a:fillRect l="0" t="0" r="0" b="0"/>
            </a:stretch>
          </a:blipFill>
        </p:spPr>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bg>
      <p:bgPr>
        <a:solidFill>
          <a:srgbClr val="C7EAF4"/>
        </a:solidFill>
      </p:bgPr>
    </p:bg>
    <p:spTree>
      <p:nvGrpSpPr>
        <p:cNvPr id="1" name=""/>
        <p:cNvGrpSpPr/>
        <p:nvPr/>
      </p:nvGrpSpPr>
      <p:grpSpPr>
        <a:xfrm>
          <a:off x="0" y="0"/>
          <a:ext cx="0" cy="0"/>
          <a:chOff x="0" y="0"/>
          <a:chExt cx="0" cy="0"/>
        </a:xfrm>
      </p:grpSpPr>
      <p:sp>
        <p:nvSpPr>
          <p:cNvPr name="Freeform 2" id="2"/>
          <p:cNvSpPr/>
          <p:nvPr/>
        </p:nvSpPr>
        <p:spPr>
          <a:xfrm flipH="false" flipV="false" rot="0">
            <a:off x="2536721" y="4653148"/>
            <a:ext cx="1629408" cy="767858"/>
          </a:xfrm>
          <a:custGeom>
            <a:avLst/>
            <a:gdLst/>
            <a:ahLst/>
            <a:cxnLst/>
            <a:rect r="r" b="b" t="t" l="l"/>
            <a:pathLst>
              <a:path h="767858" w="1629408">
                <a:moveTo>
                  <a:pt x="0" y="0"/>
                </a:moveTo>
                <a:lnTo>
                  <a:pt x="1629408" y="0"/>
                </a:lnTo>
                <a:lnTo>
                  <a:pt x="1629408" y="767859"/>
                </a:lnTo>
                <a:lnTo>
                  <a:pt x="0" y="767859"/>
                </a:lnTo>
                <a:lnTo>
                  <a:pt x="0" y="0"/>
                </a:lnTo>
                <a:close/>
              </a:path>
            </a:pathLst>
          </a:custGeom>
          <a:blipFill>
            <a:blip r:embed="rId3"/>
            <a:stretch>
              <a:fillRect l="0" t="0" r="0" b="0"/>
            </a:stretch>
          </a:blipFill>
        </p:spPr>
      </p:sp>
      <p:sp>
        <p:nvSpPr>
          <p:cNvPr name="Freeform 3" id="3"/>
          <p:cNvSpPr/>
          <p:nvPr/>
        </p:nvSpPr>
        <p:spPr>
          <a:xfrm flipH="false" flipV="false" rot="0">
            <a:off x="1263284" y="4571208"/>
            <a:ext cx="2101490" cy="1647510"/>
          </a:xfrm>
          <a:custGeom>
            <a:avLst/>
            <a:gdLst/>
            <a:ahLst/>
            <a:cxnLst/>
            <a:rect r="r" b="b" t="t" l="l"/>
            <a:pathLst>
              <a:path h="1647510" w="2101490">
                <a:moveTo>
                  <a:pt x="0" y="0"/>
                </a:moveTo>
                <a:lnTo>
                  <a:pt x="2101489" y="0"/>
                </a:lnTo>
                <a:lnTo>
                  <a:pt x="2101489" y="1647509"/>
                </a:lnTo>
                <a:lnTo>
                  <a:pt x="0" y="1647509"/>
                </a:lnTo>
                <a:lnTo>
                  <a:pt x="0" y="0"/>
                </a:lnTo>
                <a:close/>
              </a:path>
            </a:pathLst>
          </a:custGeom>
          <a:blipFill>
            <a:blip r:embed="rId4"/>
            <a:stretch>
              <a:fillRect l="-319860" t="-266222" r="-137630" b="-40000"/>
            </a:stretch>
          </a:blipFill>
        </p:spPr>
      </p:sp>
      <p:sp>
        <p:nvSpPr>
          <p:cNvPr name="Freeform 4" id="4"/>
          <p:cNvSpPr/>
          <p:nvPr/>
        </p:nvSpPr>
        <p:spPr>
          <a:xfrm flipH="false" flipV="false" rot="0">
            <a:off x="7434534" y="-1042294"/>
            <a:ext cx="12497725" cy="11501389"/>
          </a:xfrm>
          <a:custGeom>
            <a:avLst/>
            <a:gdLst/>
            <a:ahLst/>
            <a:cxnLst/>
            <a:rect r="r" b="b" t="t" l="l"/>
            <a:pathLst>
              <a:path h="11501389" w="12497725">
                <a:moveTo>
                  <a:pt x="0" y="0"/>
                </a:moveTo>
                <a:lnTo>
                  <a:pt x="12497725" y="0"/>
                </a:lnTo>
                <a:lnTo>
                  <a:pt x="12497725" y="11501389"/>
                </a:lnTo>
                <a:lnTo>
                  <a:pt x="0" y="11501389"/>
                </a:lnTo>
                <a:lnTo>
                  <a:pt x="0" y="0"/>
                </a:lnTo>
                <a:close/>
              </a:path>
            </a:pathLst>
          </a:custGeom>
          <a:blipFill>
            <a:blip r:embed="rId5"/>
            <a:stretch>
              <a:fillRect l="0" t="0" r="0" b="0"/>
            </a:stretch>
          </a:blipFill>
        </p:spPr>
      </p:sp>
      <p:sp>
        <p:nvSpPr>
          <p:cNvPr name="Freeform 5" id="5"/>
          <p:cNvSpPr/>
          <p:nvPr/>
        </p:nvSpPr>
        <p:spPr>
          <a:xfrm flipH="false" flipV="false" rot="0">
            <a:off x="15096830" y="-384443"/>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grpSp>
        <p:nvGrpSpPr>
          <p:cNvPr name="Group 6" id="6"/>
          <p:cNvGrpSpPr/>
          <p:nvPr/>
        </p:nvGrpSpPr>
        <p:grpSpPr>
          <a:xfrm rot="0">
            <a:off x="14198417" y="1054145"/>
            <a:ext cx="3205893" cy="3054942"/>
            <a:chOff x="0" y="0"/>
            <a:chExt cx="812800" cy="774529"/>
          </a:xfrm>
        </p:grpSpPr>
        <p:sp>
          <p:nvSpPr>
            <p:cNvPr name="Freeform 7" id="7"/>
            <p:cNvSpPr/>
            <p:nvPr/>
          </p:nvSpPr>
          <p:spPr>
            <a:xfrm flipH="false" flipV="false" rot="0">
              <a:off x="0" y="0"/>
              <a:ext cx="812800" cy="774529"/>
            </a:xfrm>
            <a:custGeom>
              <a:avLst/>
              <a:gdLst/>
              <a:ahLst/>
              <a:cxnLst/>
              <a:rect r="r" b="b" t="t" l="l"/>
              <a:pathLst>
                <a:path h="774529" w="812800">
                  <a:moveTo>
                    <a:pt x="0" y="0"/>
                  </a:moveTo>
                  <a:lnTo>
                    <a:pt x="812800" y="0"/>
                  </a:lnTo>
                  <a:lnTo>
                    <a:pt x="812800" y="774529"/>
                  </a:lnTo>
                  <a:lnTo>
                    <a:pt x="0" y="774529"/>
                  </a:lnTo>
                  <a:close/>
                </a:path>
              </a:pathLst>
            </a:custGeom>
            <a:solidFill>
              <a:srgbClr val="C7EAF4"/>
            </a:solidFill>
          </p:spPr>
        </p:sp>
        <p:sp>
          <p:nvSpPr>
            <p:cNvPr name="TextBox 8" id="8"/>
            <p:cNvSpPr txBox="true"/>
            <p:nvPr/>
          </p:nvSpPr>
          <p:spPr>
            <a:xfrm>
              <a:off x="0" y="-76200"/>
              <a:ext cx="812800" cy="850729"/>
            </a:xfrm>
            <a:prstGeom prst="rect">
              <a:avLst/>
            </a:prstGeom>
          </p:spPr>
          <p:txBody>
            <a:bodyPr anchor="ctr" rtlCol="false" tIns="50800" lIns="50800" bIns="50800" rIns="50800"/>
            <a:lstStyle/>
            <a:p>
              <a:pPr algn="ctr">
                <a:lnSpc>
                  <a:spcPts val="2659"/>
                </a:lnSpc>
              </a:pPr>
            </a:p>
          </p:txBody>
        </p:sp>
      </p:grpSp>
      <p:sp>
        <p:nvSpPr>
          <p:cNvPr name="Freeform 9" id="9"/>
          <p:cNvSpPr/>
          <p:nvPr/>
        </p:nvSpPr>
        <p:spPr>
          <a:xfrm flipH="false" flipV="false" rot="0">
            <a:off x="15096830" y="1054145"/>
            <a:ext cx="2187403" cy="3141692"/>
          </a:xfrm>
          <a:custGeom>
            <a:avLst/>
            <a:gdLst/>
            <a:ahLst/>
            <a:cxnLst/>
            <a:rect r="r" b="b" t="t" l="l"/>
            <a:pathLst>
              <a:path h="3141692" w="2187403">
                <a:moveTo>
                  <a:pt x="0" y="0"/>
                </a:moveTo>
                <a:lnTo>
                  <a:pt x="2187404" y="0"/>
                </a:lnTo>
                <a:lnTo>
                  <a:pt x="2187404" y="3141693"/>
                </a:lnTo>
                <a:lnTo>
                  <a:pt x="0" y="314169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10" id="10"/>
          <p:cNvSpPr/>
          <p:nvPr/>
        </p:nvSpPr>
        <p:spPr>
          <a:xfrm flipH="false" flipV="false" rot="0">
            <a:off x="12670594" y="5407324"/>
            <a:ext cx="1012802" cy="1012802"/>
          </a:xfrm>
          <a:custGeom>
            <a:avLst/>
            <a:gdLst/>
            <a:ahLst/>
            <a:cxnLst/>
            <a:rect r="r" b="b" t="t" l="l"/>
            <a:pathLst>
              <a:path h="1012802" w="1012802">
                <a:moveTo>
                  <a:pt x="0" y="0"/>
                </a:moveTo>
                <a:lnTo>
                  <a:pt x="1012802" y="0"/>
                </a:lnTo>
                <a:lnTo>
                  <a:pt x="1012802" y="1012802"/>
                </a:lnTo>
                <a:lnTo>
                  <a:pt x="0" y="1012802"/>
                </a:lnTo>
                <a:lnTo>
                  <a:pt x="0" y="0"/>
                </a:lnTo>
                <a:close/>
              </a:path>
            </a:pathLst>
          </a:custGeom>
          <a:blipFill>
            <a:blip r:embed="rId10"/>
            <a:stretch>
              <a:fillRect l="0" t="0" r="0" b="0"/>
            </a:stretch>
          </a:blipFill>
        </p:spPr>
      </p:sp>
      <p:sp>
        <p:nvSpPr>
          <p:cNvPr name="Freeform 11" id="11"/>
          <p:cNvSpPr/>
          <p:nvPr/>
        </p:nvSpPr>
        <p:spPr>
          <a:xfrm flipH="false" flipV="false" rot="0">
            <a:off x="15525455" y="5394963"/>
            <a:ext cx="1012802" cy="1012802"/>
          </a:xfrm>
          <a:custGeom>
            <a:avLst/>
            <a:gdLst/>
            <a:ahLst/>
            <a:cxnLst/>
            <a:rect r="r" b="b" t="t" l="l"/>
            <a:pathLst>
              <a:path h="1012802" w="1012802">
                <a:moveTo>
                  <a:pt x="0" y="0"/>
                </a:moveTo>
                <a:lnTo>
                  <a:pt x="1012802" y="0"/>
                </a:lnTo>
                <a:lnTo>
                  <a:pt x="1012802" y="1012801"/>
                </a:lnTo>
                <a:lnTo>
                  <a:pt x="0" y="1012801"/>
                </a:lnTo>
                <a:lnTo>
                  <a:pt x="0" y="0"/>
                </a:lnTo>
                <a:close/>
              </a:path>
            </a:pathLst>
          </a:custGeom>
          <a:blipFill>
            <a:blip r:embed="rId10"/>
            <a:stretch>
              <a:fillRect l="0" t="0" r="0" b="0"/>
            </a:stretch>
          </a:blipFill>
        </p:spPr>
      </p:sp>
      <p:sp>
        <p:nvSpPr>
          <p:cNvPr name="Freeform 12" id="12"/>
          <p:cNvSpPr/>
          <p:nvPr/>
        </p:nvSpPr>
        <p:spPr>
          <a:xfrm flipH="false" flipV="false" rot="0">
            <a:off x="6457211" y="316574"/>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13" id="13"/>
          <p:cNvSpPr/>
          <p:nvPr/>
        </p:nvSpPr>
        <p:spPr>
          <a:xfrm flipH="false" flipV="false" rot="0">
            <a:off x="10196428" y="1226851"/>
            <a:ext cx="1130619" cy="965266"/>
          </a:xfrm>
          <a:custGeom>
            <a:avLst/>
            <a:gdLst/>
            <a:ahLst/>
            <a:cxnLst/>
            <a:rect r="r" b="b" t="t" l="l"/>
            <a:pathLst>
              <a:path h="965266" w="1130619">
                <a:moveTo>
                  <a:pt x="0" y="0"/>
                </a:moveTo>
                <a:lnTo>
                  <a:pt x="1130619" y="0"/>
                </a:lnTo>
                <a:lnTo>
                  <a:pt x="1130619" y="965266"/>
                </a:lnTo>
                <a:lnTo>
                  <a:pt x="0" y="965266"/>
                </a:lnTo>
                <a:lnTo>
                  <a:pt x="0" y="0"/>
                </a:lnTo>
                <a:close/>
              </a:path>
            </a:pathLst>
          </a:custGeom>
          <a:blipFill>
            <a:blip r:embed="rId11"/>
            <a:stretch>
              <a:fillRect l="0" t="0" r="0" b="0"/>
            </a:stretch>
          </a:blipFill>
        </p:spPr>
      </p:sp>
      <p:sp>
        <p:nvSpPr>
          <p:cNvPr name="Freeform 14" id="14"/>
          <p:cNvSpPr/>
          <p:nvPr/>
        </p:nvSpPr>
        <p:spPr>
          <a:xfrm flipH="false" flipV="false" rot="0">
            <a:off x="14512654" y="7859631"/>
            <a:ext cx="1012802" cy="1012802"/>
          </a:xfrm>
          <a:custGeom>
            <a:avLst/>
            <a:gdLst/>
            <a:ahLst/>
            <a:cxnLst/>
            <a:rect r="r" b="b" t="t" l="l"/>
            <a:pathLst>
              <a:path h="1012802" w="1012802">
                <a:moveTo>
                  <a:pt x="0" y="0"/>
                </a:moveTo>
                <a:lnTo>
                  <a:pt x="1012801" y="0"/>
                </a:lnTo>
                <a:lnTo>
                  <a:pt x="1012801" y="1012802"/>
                </a:lnTo>
                <a:lnTo>
                  <a:pt x="0" y="1012802"/>
                </a:lnTo>
                <a:lnTo>
                  <a:pt x="0" y="0"/>
                </a:lnTo>
                <a:close/>
              </a:path>
            </a:pathLst>
          </a:custGeom>
          <a:blipFill>
            <a:blip r:embed="rId10"/>
            <a:stretch>
              <a:fillRect l="0" t="0" r="0" b="0"/>
            </a:stretch>
          </a:blipFill>
        </p:spPr>
      </p:sp>
      <p:sp>
        <p:nvSpPr>
          <p:cNvPr name="Freeform 15" id="15"/>
          <p:cNvSpPr/>
          <p:nvPr/>
        </p:nvSpPr>
        <p:spPr>
          <a:xfrm flipH="false" flipV="false" rot="0">
            <a:off x="-19102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16" id="16"/>
          <p:cNvSpPr/>
          <p:nvPr/>
        </p:nvSpPr>
        <p:spPr>
          <a:xfrm flipH="false" flipV="false" rot="0">
            <a:off x="775564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17" id="17"/>
          <p:cNvSpPr/>
          <p:nvPr/>
        </p:nvSpPr>
        <p:spPr>
          <a:xfrm flipH="false" flipV="false" rot="0">
            <a:off x="1555229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18" id="18"/>
          <p:cNvSpPr/>
          <p:nvPr/>
        </p:nvSpPr>
        <p:spPr>
          <a:xfrm flipH="false" flipV="false" rot="0">
            <a:off x="1809110" y="6068374"/>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14"/>
            <a:stretch>
              <a:fillRect l="0" t="0" r="0" b="0"/>
            </a:stretch>
          </a:blipFill>
        </p:spPr>
      </p:sp>
      <p:sp>
        <p:nvSpPr>
          <p:cNvPr name="Freeform 19" id="19"/>
          <p:cNvSpPr/>
          <p:nvPr/>
        </p:nvSpPr>
        <p:spPr>
          <a:xfrm flipH="true" flipV="false" rot="0">
            <a:off x="1278820" y="2020484"/>
            <a:ext cx="3065729" cy="766432"/>
          </a:xfrm>
          <a:custGeom>
            <a:avLst/>
            <a:gdLst/>
            <a:ahLst/>
            <a:cxnLst/>
            <a:rect r="r" b="b" t="t" l="l"/>
            <a:pathLst>
              <a:path h="766432" w="3065729">
                <a:moveTo>
                  <a:pt x="3065729" y="0"/>
                </a:moveTo>
                <a:lnTo>
                  <a:pt x="0" y="0"/>
                </a:lnTo>
                <a:lnTo>
                  <a:pt x="0" y="766433"/>
                </a:lnTo>
                <a:lnTo>
                  <a:pt x="3065729" y="766433"/>
                </a:lnTo>
                <a:lnTo>
                  <a:pt x="3065729" y="0"/>
                </a:lnTo>
                <a:close/>
              </a:path>
            </a:pathLst>
          </a:custGeom>
          <a:blipFill>
            <a:blip r:embed="rId15"/>
            <a:stretch>
              <a:fillRect l="0" t="0" r="0" b="0"/>
            </a:stretch>
          </a:blipFill>
        </p:spPr>
      </p:sp>
      <p:sp>
        <p:nvSpPr>
          <p:cNvPr name="Freeform 20" id="20"/>
          <p:cNvSpPr/>
          <p:nvPr/>
        </p:nvSpPr>
        <p:spPr>
          <a:xfrm flipH="true" flipV="false" rot="0">
            <a:off x="1269295" y="858226"/>
            <a:ext cx="3123124" cy="780781"/>
          </a:xfrm>
          <a:custGeom>
            <a:avLst/>
            <a:gdLst/>
            <a:ahLst/>
            <a:cxnLst/>
            <a:rect r="r" b="b" t="t" l="l"/>
            <a:pathLst>
              <a:path h="780781" w="3123124">
                <a:moveTo>
                  <a:pt x="3123124" y="0"/>
                </a:moveTo>
                <a:lnTo>
                  <a:pt x="0" y="0"/>
                </a:lnTo>
                <a:lnTo>
                  <a:pt x="0" y="780781"/>
                </a:lnTo>
                <a:lnTo>
                  <a:pt x="3123124" y="780781"/>
                </a:lnTo>
                <a:lnTo>
                  <a:pt x="3123124" y="0"/>
                </a:lnTo>
                <a:close/>
              </a:path>
            </a:pathLst>
          </a:custGeom>
          <a:blipFill>
            <a:blip r:embed="rId16"/>
            <a:stretch>
              <a:fillRect l="0" t="0" r="0" b="0"/>
            </a:stretch>
          </a:blipFill>
        </p:spPr>
      </p:sp>
      <p:sp>
        <p:nvSpPr>
          <p:cNvPr name="Freeform 21" id="21"/>
          <p:cNvSpPr/>
          <p:nvPr/>
        </p:nvSpPr>
        <p:spPr>
          <a:xfrm flipH="false" flipV="false" rot="0">
            <a:off x="3444672" y="739591"/>
            <a:ext cx="1062474" cy="907087"/>
          </a:xfrm>
          <a:custGeom>
            <a:avLst/>
            <a:gdLst/>
            <a:ahLst/>
            <a:cxnLst/>
            <a:rect r="r" b="b" t="t" l="l"/>
            <a:pathLst>
              <a:path h="907087" w="1062474">
                <a:moveTo>
                  <a:pt x="0" y="0"/>
                </a:moveTo>
                <a:lnTo>
                  <a:pt x="1062474" y="0"/>
                </a:lnTo>
                <a:lnTo>
                  <a:pt x="1062474" y="907087"/>
                </a:lnTo>
                <a:lnTo>
                  <a:pt x="0" y="907087"/>
                </a:lnTo>
                <a:lnTo>
                  <a:pt x="0" y="0"/>
                </a:lnTo>
                <a:close/>
              </a:path>
            </a:pathLst>
          </a:custGeom>
          <a:blipFill>
            <a:blip r:embed="rId11"/>
            <a:stretch>
              <a:fillRect l="0" t="0" r="0" b="0"/>
            </a:stretch>
          </a:blipFill>
        </p:spPr>
      </p:sp>
      <p:sp>
        <p:nvSpPr>
          <p:cNvPr name="Freeform 22" id="22"/>
          <p:cNvSpPr/>
          <p:nvPr/>
        </p:nvSpPr>
        <p:spPr>
          <a:xfrm flipH="false" flipV="false" rot="0">
            <a:off x="3444672" y="1931704"/>
            <a:ext cx="1062474" cy="907087"/>
          </a:xfrm>
          <a:custGeom>
            <a:avLst/>
            <a:gdLst/>
            <a:ahLst/>
            <a:cxnLst/>
            <a:rect r="r" b="b" t="t" l="l"/>
            <a:pathLst>
              <a:path h="907087" w="1062474">
                <a:moveTo>
                  <a:pt x="0" y="0"/>
                </a:moveTo>
                <a:lnTo>
                  <a:pt x="1062474" y="0"/>
                </a:lnTo>
                <a:lnTo>
                  <a:pt x="1062474" y="907088"/>
                </a:lnTo>
                <a:lnTo>
                  <a:pt x="0" y="907088"/>
                </a:lnTo>
                <a:lnTo>
                  <a:pt x="0" y="0"/>
                </a:lnTo>
                <a:close/>
              </a:path>
            </a:pathLst>
          </a:custGeom>
          <a:blipFill>
            <a:blip r:embed="rId11"/>
            <a:stretch>
              <a:fillRect l="0" t="0" r="0" b="0"/>
            </a:stretch>
          </a:blipFill>
        </p:spPr>
      </p:sp>
      <p:sp>
        <p:nvSpPr>
          <p:cNvPr name="Freeform 23" id="23"/>
          <p:cNvSpPr/>
          <p:nvPr/>
        </p:nvSpPr>
        <p:spPr>
          <a:xfrm flipH="false" flipV="false" rot="0">
            <a:off x="8235229" y="5729022"/>
            <a:ext cx="997794" cy="997794"/>
          </a:xfrm>
          <a:custGeom>
            <a:avLst/>
            <a:gdLst/>
            <a:ahLst/>
            <a:cxnLst/>
            <a:rect r="r" b="b" t="t" l="l"/>
            <a:pathLst>
              <a:path h="997794" w="997794">
                <a:moveTo>
                  <a:pt x="0" y="0"/>
                </a:moveTo>
                <a:lnTo>
                  <a:pt x="997794" y="0"/>
                </a:lnTo>
                <a:lnTo>
                  <a:pt x="997794" y="997794"/>
                </a:lnTo>
                <a:lnTo>
                  <a:pt x="0" y="997794"/>
                </a:lnTo>
                <a:lnTo>
                  <a:pt x="0" y="0"/>
                </a:lnTo>
                <a:close/>
              </a:path>
            </a:pathLst>
          </a:custGeom>
          <a:blipFill>
            <a:blip r:embed="rId17">
              <a:extLst>
                <a:ext uri="{96DAC541-7B7A-43D3-8B79-37D633B846F1}">
                  <asvg:svgBlip xmlns:asvg="http://schemas.microsoft.com/office/drawing/2016/SVG/main" r:embed="rId18"/>
                </a:ext>
              </a:extLst>
            </a:blip>
            <a:stretch>
              <a:fillRect l="0" t="0" r="0" b="0"/>
            </a:stretch>
          </a:blipFill>
        </p:spPr>
      </p:sp>
      <p:sp>
        <p:nvSpPr>
          <p:cNvPr name="Freeform 24" id="24"/>
          <p:cNvSpPr/>
          <p:nvPr/>
        </p:nvSpPr>
        <p:spPr>
          <a:xfrm flipH="false" flipV="false" rot="0">
            <a:off x="9969587" y="7859631"/>
            <a:ext cx="1012802" cy="1012802"/>
          </a:xfrm>
          <a:custGeom>
            <a:avLst/>
            <a:gdLst/>
            <a:ahLst/>
            <a:cxnLst/>
            <a:rect r="r" b="b" t="t" l="l"/>
            <a:pathLst>
              <a:path h="1012802" w="1012802">
                <a:moveTo>
                  <a:pt x="0" y="0"/>
                </a:moveTo>
                <a:lnTo>
                  <a:pt x="1012801" y="0"/>
                </a:lnTo>
                <a:lnTo>
                  <a:pt x="1012801" y="1012802"/>
                </a:lnTo>
                <a:lnTo>
                  <a:pt x="0" y="1012802"/>
                </a:lnTo>
                <a:lnTo>
                  <a:pt x="0" y="0"/>
                </a:lnTo>
                <a:close/>
              </a:path>
            </a:pathLst>
          </a:custGeom>
          <a:blipFill>
            <a:blip r:embed="rId10"/>
            <a:stretch>
              <a:fillRect l="0" t="0" r="0" b="0"/>
            </a:stretch>
          </a:blipFill>
        </p:spPr>
      </p:sp>
      <p:sp>
        <p:nvSpPr>
          <p:cNvPr name="Freeform 25" id="25"/>
          <p:cNvSpPr/>
          <p:nvPr/>
        </p:nvSpPr>
        <p:spPr>
          <a:xfrm flipH="false" flipV="false" rot="0">
            <a:off x="12310791" y="7356729"/>
            <a:ext cx="1210436" cy="1559829"/>
          </a:xfrm>
          <a:custGeom>
            <a:avLst/>
            <a:gdLst/>
            <a:ahLst/>
            <a:cxnLst/>
            <a:rect r="r" b="b" t="t" l="l"/>
            <a:pathLst>
              <a:path h="1559829" w="1210436">
                <a:moveTo>
                  <a:pt x="0" y="0"/>
                </a:moveTo>
                <a:lnTo>
                  <a:pt x="1210436" y="0"/>
                </a:lnTo>
                <a:lnTo>
                  <a:pt x="1210436" y="1559829"/>
                </a:lnTo>
                <a:lnTo>
                  <a:pt x="0" y="1559829"/>
                </a:lnTo>
                <a:lnTo>
                  <a:pt x="0" y="0"/>
                </a:lnTo>
                <a:close/>
              </a:path>
            </a:pathLst>
          </a:custGeom>
          <a:blipFill>
            <a:blip r:embed="rId19"/>
            <a:stretch>
              <a:fillRect l="0" t="0" r="-156664" b="-18259"/>
            </a:stretch>
          </a:blipFill>
        </p:spPr>
      </p:sp>
      <p:sp>
        <p:nvSpPr>
          <p:cNvPr name="Freeform 26" id="26"/>
          <p:cNvSpPr/>
          <p:nvPr/>
        </p:nvSpPr>
        <p:spPr>
          <a:xfrm flipH="false" flipV="false" rot="0">
            <a:off x="5511853" y="1940530"/>
            <a:ext cx="3890283" cy="3146266"/>
          </a:xfrm>
          <a:custGeom>
            <a:avLst/>
            <a:gdLst/>
            <a:ahLst/>
            <a:cxnLst/>
            <a:rect r="r" b="b" t="t" l="l"/>
            <a:pathLst>
              <a:path h="3146266" w="3890283">
                <a:moveTo>
                  <a:pt x="0" y="0"/>
                </a:moveTo>
                <a:lnTo>
                  <a:pt x="3890283" y="0"/>
                </a:lnTo>
                <a:lnTo>
                  <a:pt x="3890283" y="3146266"/>
                </a:lnTo>
                <a:lnTo>
                  <a:pt x="0" y="3146266"/>
                </a:lnTo>
                <a:lnTo>
                  <a:pt x="0" y="0"/>
                </a:lnTo>
                <a:close/>
              </a:path>
            </a:pathLst>
          </a:custGeom>
          <a:blipFill>
            <a:blip r:embed="rId20"/>
            <a:stretch>
              <a:fillRect l="0" t="0" r="0" b="0"/>
            </a:stretch>
          </a:blipFill>
        </p:spPr>
      </p:sp>
      <p:grpSp>
        <p:nvGrpSpPr>
          <p:cNvPr name="Group 27" id="27"/>
          <p:cNvGrpSpPr/>
          <p:nvPr/>
        </p:nvGrpSpPr>
        <p:grpSpPr>
          <a:xfrm rot="0">
            <a:off x="137570" y="1760978"/>
            <a:ext cx="1077814" cy="1077814"/>
            <a:chOff x="0" y="0"/>
            <a:chExt cx="812800" cy="812800"/>
          </a:xfrm>
        </p:grpSpPr>
        <p:sp>
          <p:nvSpPr>
            <p:cNvPr name="Freeform 28" id="28"/>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4C301"/>
            </a:solidFill>
          </p:spPr>
        </p:sp>
        <p:sp>
          <p:nvSpPr>
            <p:cNvPr name="TextBox 29" id="29"/>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grpSp>
        <p:nvGrpSpPr>
          <p:cNvPr name="Group 30" id="30"/>
          <p:cNvGrpSpPr/>
          <p:nvPr/>
        </p:nvGrpSpPr>
        <p:grpSpPr>
          <a:xfrm rot="0">
            <a:off x="137570" y="489793"/>
            <a:ext cx="1077814" cy="1077814"/>
            <a:chOff x="0" y="0"/>
            <a:chExt cx="812800" cy="812800"/>
          </a:xfrm>
        </p:grpSpPr>
        <p:sp>
          <p:nvSpPr>
            <p:cNvPr name="Freeform 31" id="31"/>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F1717"/>
            </a:solidFill>
          </p:spPr>
        </p:sp>
        <p:sp>
          <p:nvSpPr>
            <p:cNvPr name="TextBox 32" id="32"/>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sp>
        <p:nvSpPr>
          <p:cNvPr name="Freeform 33" id="33"/>
          <p:cNvSpPr/>
          <p:nvPr/>
        </p:nvSpPr>
        <p:spPr>
          <a:xfrm flipH="false" flipV="false" rot="0">
            <a:off x="227241" y="419750"/>
            <a:ext cx="978603" cy="1058050"/>
          </a:xfrm>
          <a:custGeom>
            <a:avLst/>
            <a:gdLst/>
            <a:ahLst/>
            <a:cxnLst/>
            <a:rect r="r" b="b" t="t" l="l"/>
            <a:pathLst>
              <a:path h="1058050" w="978603">
                <a:moveTo>
                  <a:pt x="0" y="0"/>
                </a:moveTo>
                <a:lnTo>
                  <a:pt x="978602" y="0"/>
                </a:lnTo>
                <a:lnTo>
                  <a:pt x="978602" y="1058050"/>
                </a:lnTo>
                <a:lnTo>
                  <a:pt x="0" y="1058050"/>
                </a:lnTo>
                <a:lnTo>
                  <a:pt x="0" y="0"/>
                </a:lnTo>
                <a:close/>
              </a:path>
            </a:pathLst>
          </a:custGeom>
          <a:blipFill>
            <a:blip r:embed="rId21"/>
            <a:stretch>
              <a:fillRect l="-131760" t="0" r="-7499" b="-85695"/>
            </a:stretch>
          </a:blipFill>
        </p:spPr>
      </p:sp>
      <p:sp>
        <p:nvSpPr>
          <p:cNvPr name="Freeform 34" id="34"/>
          <p:cNvSpPr/>
          <p:nvPr/>
        </p:nvSpPr>
        <p:spPr>
          <a:xfrm flipH="false" flipV="false" rot="0">
            <a:off x="175670" y="1760978"/>
            <a:ext cx="932081" cy="974554"/>
          </a:xfrm>
          <a:custGeom>
            <a:avLst/>
            <a:gdLst/>
            <a:ahLst/>
            <a:cxnLst/>
            <a:rect r="r" b="b" t="t" l="l"/>
            <a:pathLst>
              <a:path h="974554" w="932081">
                <a:moveTo>
                  <a:pt x="0" y="0"/>
                </a:moveTo>
                <a:lnTo>
                  <a:pt x="932081" y="0"/>
                </a:lnTo>
                <a:lnTo>
                  <a:pt x="932081" y="974553"/>
                </a:lnTo>
                <a:lnTo>
                  <a:pt x="0" y="974553"/>
                </a:lnTo>
                <a:lnTo>
                  <a:pt x="0" y="0"/>
                </a:lnTo>
                <a:close/>
              </a:path>
            </a:pathLst>
          </a:custGeom>
          <a:blipFill>
            <a:blip r:embed="rId22"/>
            <a:stretch>
              <a:fillRect l="-6761" t="0" r="-124616" b="-85695"/>
            </a:stretch>
          </a:blipFill>
        </p:spPr>
      </p:sp>
      <p:sp>
        <p:nvSpPr>
          <p:cNvPr name="TextBox 35" id="35"/>
          <p:cNvSpPr txBox="true"/>
          <p:nvPr/>
        </p:nvSpPr>
        <p:spPr>
          <a:xfrm rot="0">
            <a:off x="5735158" y="2809763"/>
            <a:ext cx="3408842" cy="1843385"/>
          </a:xfrm>
          <a:prstGeom prst="rect">
            <a:avLst/>
          </a:prstGeom>
        </p:spPr>
        <p:txBody>
          <a:bodyPr anchor="t" rtlCol="false" tIns="0" lIns="0" bIns="0" rIns="0">
            <a:spAutoFit/>
          </a:bodyPr>
          <a:lstStyle/>
          <a:p>
            <a:pPr algn="ctr">
              <a:lnSpc>
                <a:spcPts val="2910"/>
              </a:lnSpc>
            </a:pPr>
            <a:r>
              <a:rPr lang="en-US" sz="2188">
                <a:solidFill>
                  <a:srgbClr val="000000"/>
                </a:solidFill>
                <a:latin typeface="Press Start 2P"/>
                <a:ea typeface="Press Start 2P"/>
                <a:cs typeface="Press Start 2P"/>
                <a:sym typeface="Press Start 2P"/>
              </a:rPr>
              <a:t>Raccoon </a:t>
            </a:r>
          </a:p>
          <a:p>
            <a:pPr algn="ctr">
              <a:lnSpc>
                <a:spcPts val="2910"/>
              </a:lnSpc>
            </a:pPr>
            <a:r>
              <a:rPr lang="en-US" sz="2188">
                <a:solidFill>
                  <a:srgbClr val="000000"/>
                </a:solidFill>
                <a:latin typeface="Press Start 2P"/>
                <a:ea typeface="Press Start 2P"/>
                <a:cs typeface="Press Start 2P"/>
                <a:sym typeface="Press Start 2P"/>
              </a:rPr>
              <a:t>smokes the </a:t>
            </a:r>
          </a:p>
          <a:p>
            <a:pPr algn="ctr">
              <a:lnSpc>
                <a:spcPts val="2910"/>
              </a:lnSpc>
            </a:pPr>
            <a:r>
              <a:rPr lang="en-US" sz="2188">
                <a:solidFill>
                  <a:srgbClr val="000000"/>
                </a:solidFill>
                <a:latin typeface="Press Start 2P"/>
                <a:ea typeface="Press Start 2P"/>
                <a:cs typeface="Press Start 2P"/>
                <a:sym typeface="Press Start 2P"/>
              </a:rPr>
              <a:t>cigarette and loses life</a:t>
            </a:r>
          </a:p>
        </p:txBody>
      </p:sp>
      <p:sp>
        <p:nvSpPr>
          <p:cNvPr name="Freeform 36" id="36"/>
          <p:cNvSpPr/>
          <p:nvPr/>
        </p:nvSpPr>
        <p:spPr>
          <a:xfrm flipH="false" flipV="false" rot="-975624">
            <a:off x="4358408" y="7054577"/>
            <a:ext cx="1656947" cy="1610109"/>
          </a:xfrm>
          <a:custGeom>
            <a:avLst/>
            <a:gdLst/>
            <a:ahLst/>
            <a:cxnLst/>
            <a:rect r="r" b="b" t="t" l="l"/>
            <a:pathLst>
              <a:path h="1610109" w="1656947">
                <a:moveTo>
                  <a:pt x="0" y="0"/>
                </a:moveTo>
                <a:lnTo>
                  <a:pt x="1656946" y="0"/>
                </a:lnTo>
                <a:lnTo>
                  <a:pt x="1656946" y="1610108"/>
                </a:lnTo>
                <a:lnTo>
                  <a:pt x="0" y="1610108"/>
                </a:lnTo>
                <a:lnTo>
                  <a:pt x="0" y="0"/>
                </a:lnTo>
                <a:close/>
              </a:path>
            </a:pathLst>
          </a:custGeom>
          <a:blipFill>
            <a:blip r:embed="rId23"/>
            <a:stretch>
              <a:fillRect l="-265714" t="-60084" r="-287346" b="-223949"/>
            </a:stretch>
          </a:blipFill>
        </p:spPr>
      </p:sp>
      <p:sp>
        <p:nvSpPr>
          <p:cNvPr name="Freeform 37" id="37"/>
          <p:cNvSpPr/>
          <p:nvPr/>
        </p:nvSpPr>
        <p:spPr>
          <a:xfrm flipH="false" flipV="false" rot="0">
            <a:off x="4984711" y="6031090"/>
            <a:ext cx="1630673" cy="1224669"/>
          </a:xfrm>
          <a:custGeom>
            <a:avLst/>
            <a:gdLst/>
            <a:ahLst/>
            <a:cxnLst/>
            <a:rect r="r" b="b" t="t" l="l"/>
            <a:pathLst>
              <a:path h="1224669" w="1630673">
                <a:moveTo>
                  <a:pt x="0" y="0"/>
                </a:moveTo>
                <a:lnTo>
                  <a:pt x="1630673" y="0"/>
                </a:lnTo>
                <a:lnTo>
                  <a:pt x="1630673" y="1224669"/>
                </a:lnTo>
                <a:lnTo>
                  <a:pt x="0" y="1224669"/>
                </a:lnTo>
                <a:lnTo>
                  <a:pt x="0" y="0"/>
                </a:lnTo>
                <a:close/>
              </a:path>
            </a:pathLst>
          </a:custGeom>
          <a:blipFill>
            <a:blip r:embed="rId24"/>
            <a:stretch>
              <a:fillRect l="0" t="0" r="0" b="0"/>
            </a:stretch>
          </a:blipFill>
        </p:spPr>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bg>
      <p:bgPr>
        <a:solidFill>
          <a:srgbClr val="C7EAF4"/>
        </a:solidFill>
      </p:bgPr>
    </p:bg>
    <p:spTree>
      <p:nvGrpSpPr>
        <p:cNvPr id="1" name=""/>
        <p:cNvGrpSpPr/>
        <p:nvPr/>
      </p:nvGrpSpPr>
      <p:grpSpPr>
        <a:xfrm>
          <a:off x="0" y="0"/>
          <a:ext cx="0" cy="0"/>
          <a:chOff x="0" y="0"/>
          <a:chExt cx="0" cy="0"/>
        </a:xfrm>
      </p:grpSpPr>
      <p:sp>
        <p:nvSpPr>
          <p:cNvPr name="Freeform 2" id="2"/>
          <p:cNvSpPr/>
          <p:nvPr/>
        </p:nvSpPr>
        <p:spPr>
          <a:xfrm flipH="false" flipV="false" rot="0">
            <a:off x="7434534" y="-1042294"/>
            <a:ext cx="12497725" cy="11501389"/>
          </a:xfrm>
          <a:custGeom>
            <a:avLst/>
            <a:gdLst/>
            <a:ahLst/>
            <a:cxnLst/>
            <a:rect r="r" b="b" t="t" l="l"/>
            <a:pathLst>
              <a:path h="11501389" w="12497725">
                <a:moveTo>
                  <a:pt x="0" y="0"/>
                </a:moveTo>
                <a:lnTo>
                  <a:pt x="12497725" y="0"/>
                </a:lnTo>
                <a:lnTo>
                  <a:pt x="12497725" y="11501389"/>
                </a:lnTo>
                <a:lnTo>
                  <a:pt x="0" y="11501389"/>
                </a:lnTo>
                <a:lnTo>
                  <a:pt x="0" y="0"/>
                </a:lnTo>
                <a:close/>
              </a:path>
            </a:pathLst>
          </a:custGeom>
          <a:blipFill>
            <a:blip r:embed="rId3"/>
            <a:stretch>
              <a:fillRect l="0" t="0" r="0" b="0"/>
            </a:stretch>
          </a:blipFill>
        </p:spPr>
      </p:sp>
      <p:sp>
        <p:nvSpPr>
          <p:cNvPr name="Freeform 3" id="3"/>
          <p:cNvSpPr/>
          <p:nvPr/>
        </p:nvSpPr>
        <p:spPr>
          <a:xfrm flipH="false" flipV="false" rot="0">
            <a:off x="15096830" y="-384443"/>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nvGrpSpPr>
          <p:cNvPr name="Group 4" id="4"/>
          <p:cNvGrpSpPr/>
          <p:nvPr/>
        </p:nvGrpSpPr>
        <p:grpSpPr>
          <a:xfrm rot="0">
            <a:off x="14198417" y="1054145"/>
            <a:ext cx="3205893" cy="3054942"/>
            <a:chOff x="0" y="0"/>
            <a:chExt cx="812800" cy="774529"/>
          </a:xfrm>
        </p:grpSpPr>
        <p:sp>
          <p:nvSpPr>
            <p:cNvPr name="Freeform 5" id="5"/>
            <p:cNvSpPr/>
            <p:nvPr/>
          </p:nvSpPr>
          <p:spPr>
            <a:xfrm flipH="false" flipV="false" rot="0">
              <a:off x="0" y="0"/>
              <a:ext cx="812800" cy="774529"/>
            </a:xfrm>
            <a:custGeom>
              <a:avLst/>
              <a:gdLst/>
              <a:ahLst/>
              <a:cxnLst/>
              <a:rect r="r" b="b" t="t" l="l"/>
              <a:pathLst>
                <a:path h="774529" w="812800">
                  <a:moveTo>
                    <a:pt x="0" y="0"/>
                  </a:moveTo>
                  <a:lnTo>
                    <a:pt x="812800" y="0"/>
                  </a:lnTo>
                  <a:lnTo>
                    <a:pt x="812800" y="774529"/>
                  </a:lnTo>
                  <a:lnTo>
                    <a:pt x="0" y="774529"/>
                  </a:lnTo>
                  <a:close/>
                </a:path>
              </a:pathLst>
            </a:custGeom>
            <a:solidFill>
              <a:srgbClr val="C7EAF4"/>
            </a:solidFill>
          </p:spPr>
        </p:sp>
        <p:sp>
          <p:nvSpPr>
            <p:cNvPr name="TextBox 6" id="6"/>
            <p:cNvSpPr txBox="true"/>
            <p:nvPr/>
          </p:nvSpPr>
          <p:spPr>
            <a:xfrm>
              <a:off x="0" y="-76200"/>
              <a:ext cx="812800" cy="850729"/>
            </a:xfrm>
            <a:prstGeom prst="rect">
              <a:avLst/>
            </a:prstGeom>
          </p:spPr>
          <p:txBody>
            <a:bodyPr anchor="ctr" rtlCol="false" tIns="50800" lIns="50800" bIns="50800" rIns="50800"/>
            <a:lstStyle/>
            <a:p>
              <a:pPr algn="ctr">
                <a:lnSpc>
                  <a:spcPts val="2659"/>
                </a:lnSpc>
              </a:pPr>
            </a:p>
          </p:txBody>
        </p:sp>
      </p:grpSp>
      <p:sp>
        <p:nvSpPr>
          <p:cNvPr name="Freeform 7" id="7"/>
          <p:cNvSpPr/>
          <p:nvPr/>
        </p:nvSpPr>
        <p:spPr>
          <a:xfrm flipH="false" flipV="false" rot="0">
            <a:off x="15096830" y="1054145"/>
            <a:ext cx="2187403" cy="3141692"/>
          </a:xfrm>
          <a:custGeom>
            <a:avLst/>
            <a:gdLst/>
            <a:ahLst/>
            <a:cxnLst/>
            <a:rect r="r" b="b" t="t" l="l"/>
            <a:pathLst>
              <a:path h="3141692" w="2187403">
                <a:moveTo>
                  <a:pt x="0" y="0"/>
                </a:moveTo>
                <a:lnTo>
                  <a:pt x="2187404" y="0"/>
                </a:lnTo>
                <a:lnTo>
                  <a:pt x="2187404" y="3141693"/>
                </a:lnTo>
                <a:lnTo>
                  <a:pt x="0" y="3141693"/>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p:cNvSpPr/>
          <p:nvPr/>
        </p:nvSpPr>
        <p:spPr>
          <a:xfrm flipH="false" flipV="false" rot="0">
            <a:off x="12670594" y="5407324"/>
            <a:ext cx="1012802" cy="1012802"/>
          </a:xfrm>
          <a:custGeom>
            <a:avLst/>
            <a:gdLst/>
            <a:ahLst/>
            <a:cxnLst/>
            <a:rect r="r" b="b" t="t" l="l"/>
            <a:pathLst>
              <a:path h="1012802" w="1012802">
                <a:moveTo>
                  <a:pt x="0" y="0"/>
                </a:moveTo>
                <a:lnTo>
                  <a:pt x="1012802" y="0"/>
                </a:lnTo>
                <a:lnTo>
                  <a:pt x="1012802" y="1012802"/>
                </a:lnTo>
                <a:lnTo>
                  <a:pt x="0" y="1012802"/>
                </a:lnTo>
                <a:lnTo>
                  <a:pt x="0" y="0"/>
                </a:lnTo>
                <a:close/>
              </a:path>
            </a:pathLst>
          </a:custGeom>
          <a:blipFill>
            <a:blip r:embed="rId8"/>
            <a:stretch>
              <a:fillRect l="0" t="0" r="0" b="0"/>
            </a:stretch>
          </a:blipFill>
        </p:spPr>
      </p:sp>
      <p:sp>
        <p:nvSpPr>
          <p:cNvPr name="Freeform 9" id="9"/>
          <p:cNvSpPr/>
          <p:nvPr/>
        </p:nvSpPr>
        <p:spPr>
          <a:xfrm flipH="false" flipV="false" rot="0">
            <a:off x="9969587" y="7859631"/>
            <a:ext cx="1012802" cy="1012802"/>
          </a:xfrm>
          <a:custGeom>
            <a:avLst/>
            <a:gdLst/>
            <a:ahLst/>
            <a:cxnLst/>
            <a:rect r="r" b="b" t="t" l="l"/>
            <a:pathLst>
              <a:path h="1012802" w="1012802">
                <a:moveTo>
                  <a:pt x="0" y="0"/>
                </a:moveTo>
                <a:lnTo>
                  <a:pt x="1012801" y="0"/>
                </a:lnTo>
                <a:lnTo>
                  <a:pt x="1012801" y="1012802"/>
                </a:lnTo>
                <a:lnTo>
                  <a:pt x="0" y="1012802"/>
                </a:lnTo>
                <a:lnTo>
                  <a:pt x="0" y="0"/>
                </a:lnTo>
                <a:close/>
              </a:path>
            </a:pathLst>
          </a:custGeom>
          <a:blipFill>
            <a:blip r:embed="rId8"/>
            <a:stretch>
              <a:fillRect l="0" t="0" r="0" b="0"/>
            </a:stretch>
          </a:blipFill>
        </p:spPr>
      </p:sp>
      <p:sp>
        <p:nvSpPr>
          <p:cNvPr name="Freeform 10" id="10"/>
          <p:cNvSpPr/>
          <p:nvPr/>
        </p:nvSpPr>
        <p:spPr>
          <a:xfrm flipH="false" flipV="false" rot="0">
            <a:off x="15525455" y="5394963"/>
            <a:ext cx="1012802" cy="1012802"/>
          </a:xfrm>
          <a:custGeom>
            <a:avLst/>
            <a:gdLst/>
            <a:ahLst/>
            <a:cxnLst/>
            <a:rect r="r" b="b" t="t" l="l"/>
            <a:pathLst>
              <a:path h="1012802" w="1012802">
                <a:moveTo>
                  <a:pt x="0" y="0"/>
                </a:moveTo>
                <a:lnTo>
                  <a:pt x="1012802" y="0"/>
                </a:lnTo>
                <a:lnTo>
                  <a:pt x="1012802" y="1012801"/>
                </a:lnTo>
                <a:lnTo>
                  <a:pt x="0" y="1012801"/>
                </a:lnTo>
                <a:lnTo>
                  <a:pt x="0" y="0"/>
                </a:lnTo>
                <a:close/>
              </a:path>
            </a:pathLst>
          </a:custGeom>
          <a:blipFill>
            <a:blip r:embed="rId8"/>
            <a:stretch>
              <a:fillRect l="0" t="0" r="0" b="0"/>
            </a:stretch>
          </a:blipFill>
        </p:spPr>
      </p:sp>
      <p:sp>
        <p:nvSpPr>
          <p:cNvPr name="Freeform 11" id="11"/>
          <p:cNvSpPr/>
          <p:nvPr/>
        </p:nvSpPr>
        <p:spPr>
          <a:xfrm flipH="false" flipV="false" rot="0">
            <a:off x="6457211" y="316574"/>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12" id="12"/>
          <p:cNvSpPr/>
          <p:nvPr/>
        </p:nvSpPr>
        <p:spPr>
          <a:xfrm flipH="false" flipV="false" rot="0">
            <a:off x="10196428" y="1226851"/>
            <a:ext cx="1130619" cy="965266"/>
          </a:xfrm>
          <a:custGeom>
            <a:avLst/>
            <a:gdLst/>
            <a:ahLst/>
            <a:cxnLst/>
            <a:rect r="r" b="b" t="t" l="l"/>
            <a:pathLst>
              <a:path h="965266" w="1130619">
                <a:moveTo>
                  <a:pt x="0" y="0"/>
                </a:moveTo>
                <a:lnTo>
                  <a:pt x="1130619" y="0"/>
                </a:lnTo>
                <a:lnTo>
                  <a:pt x="1130619" y="965266"/>
                </a:lnTo>
                <a:lnTo>
                  <a:pt x="0" y="965266"/>
                </a:lnTo>
                <a:lnTo>
                  <a:pt x="0" y="0"/>
                </a:lnTo>
                <a:close/>
              </a:path>
            </a:pathLst>
          </a:custGeom>
          <a:blipFill>
            <a:blip r:embed="rId9"/>
            <a:stretch>
              <a:fillRect l="0" t="0" r="0" b="0"/>
            </a:stretch>
          </a:blipFill>
        </p:spPr>
      </p:sp>
      <p:sp>
        <p:nvSpPr>
          <p:cNvPr name="Freeform 13" id="13"/>
          <p:cNvSpPr/>
          <p:nvPr/>
        </p:nvSpPr>
        <p:spPr>
          <a:xfrm flipH="false" flipV="false" rot="0">
            <a:off x="14512654" y="7859631"/>
            <a:ext cx="1012802" cy="1012802"/>
          </a:xfrm>
          <a:custGeom>
            <a:avLst/>
            <a:gdLst/>
            <a:ahLst/>
            <a:cxnLst/>
            <a:rect r="r" b="b" t="t" l="l"/>
            <a:pathLst>
              <a:path h="1012802" w="1012802">
                <a:moveTo>
                  <a:pt x="0" y="0"/>
                </a:moveTo>
                <a:lnTo>
                  <a:pt x="1012801" y="0"/>
                </a:lnTo>
                <a:lnTo>
                  <a:pt x="1012801" y="1012802"/>
                </a:lnTo>
                <a:lnTo>
                  <a:pt x="0" y="1012802"/>
                </a:lnTo>
                <a:lnTo>
                  <a:pt x="0" y="0"/>
                </a:lnTo>
                <a:close/>
              </a:path>
            </a:pathLst>
          </a:custGeom>
          <a:blipFill>
            <a:blip r:embed="rId8"/>
            <a:stretch>
              <a:fillRect l="0" t="0" r="0" b="0"/>
            </a:stretch>
          </a:blipFill>
        </p:spPr>
      </p:sp>
      <p:sp>
        <p:nvSpPr>
          <p:cNvPr name="Freeform 14" id="14"/>
          <p:cNvSpPr/>
          <p:nvPr/>
        </p:nvSpPr>
        <p:spPr>
          <a:xfrm flipH="false" flipV="false" rot="0">
            <a:off x="-19102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5" id="15"/>
          <p:cNvSpPr/>
          <p:nvPr/>
        </p:nvSpPr>
        <p:spPr>
          <a:xfrm flipH="false" flipV="false" rot="0">
            <a:off x="775564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6" id="16"/>
          <p:cNvSpPr/>
          <p:nvPr/>
        </p:nvSpPr>
        <p:spPr>
          <a:xfrm flipH="false" flipV="false" rot="0">
            <a:off x="1555229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7" id="17"/>
          <p:cNvSpPr/>
          <p:nvPr/>
        </p:nvSpPr>
        <p:spPr>
          <a:xfrm flipH="false" flipV="false" rot="0">
            <a:off x="1809110" y="6068374"/>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12"/>
            <a:stretch>
              <a:fillRect l="0" t="0" r="0" b="0"/>
            </a:stretch>
          </a:blipFill>
        </p:spPr>
      </p:sp>
      <p:sp>
        <p:nvSpPr>
          <p:cNvPr name="Freeform 18" id="18"/>
          <p:cNvSpPr/>
          <p:nvPr/>
        </p:nvSpPr>
        <p:spPr>
          <a:xfrm flipH="false" flipV="false" rot="0">
            <a:off x="5022216" y="6049732"/>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12"/>
            <a:stretch>
              <a:fillRect l="0" t="0" r="0" b="0"/>
            </a:stretch>
          </a:blipFill>
        </p:spPr>
      </p:sp>
      <p:sp>
        <p:nvSpPr>
          <p:cNvPr name="Freeform 19" id="19"/>
          <p:cNvSpPr/>
          <p:nvPr/>
        </p:nvSpPr>
        <p:spPr>
          <a:xfrm flipH="false" flipV="false" rot="0">
            <a:off x="5194829" y="4653148"/>
            <a:ext cx="1210436" cy="1559829"/>
          </a:xfrm>
          <a:custGeom>
            <a:avLst/>
            <a:gdLst/>
            <a:ahLst/>
            <a:cxnLst/>
            <a:rect r="r" b="b" t="t" l="l"/>
            <a:pathLst>
              <a:path h="1559829" w="1210436">
                <a:moveTo>
                  <a:pt x="0" y="0"/>
                </a:moveTo>
                <a:lnTo>
                  <a:pt x="1210436" y="0"/>
                </a:lnTo>
                <a:lnTo>
                  <a:pt x="1210436" y="1559829"/>
                </a:lnTo>
                <a:lnTo>
                  <a:pt x="0" y="1559829"/>
                </a:lnTo>
                <a:lnTo>
                  <a:pt x="0" y="0"/>
                </a:lnTo>
                <a:close/>
              </a:path>
            </a:pathLst>
          </a:custGeom>
          <a:blipFill>
            <a:blip r:embed="rId13"/>
            <a:stretch>
              <a:fillRect l="0" t="0" r="-156664" b="-18259"/>
            </a:stretch>
          </a:blipFill>
        </p:spPr>
      </p:sp>
      <p:sp>
        <p:nvSpPr>
          <p:cNvPr name="Freeform 20" id="20"/>
          <p:cNvSpPr/>
          <p:nvPr/>
        </p:nvSpPr>
        <p:spPr>
          <a:xfrm flipH="false" flipV="false" rot="0">
            <a:off x="4984711" y="6031090"/>
            <a:ext cx="1630673" cy="1224669"/>
          </a:xfrm>
          <a:custGeom>
            <a:avLst/>
            <a:gdLst/>
            <a:ahLst/>
            <a:cxnLst/>
            <a:rect r="r" b="b" t="t" l="l"/>
            <a:pathLst>
              <a:path h="1224669" w="1630673">
                <a:moveTo>
                  <a:pt x="0" y="0"/>
                </a:moveTo>
                <a:lnTo>
                  <a:pt x="1630673" y="0"/>
                </a:lnTo>
                <a:lnTo>
                  <a:pt x="1630673" y="1224669"/>
                </a:lnTo>
                <a:lnTo>
                  <a:pt x="0" y="1224669"/>
                </a:lnTo>
                <a:lnTo>
                  <a:pt x="0" y="0"/>
                </a:lnTo>
                <a:close/>
              </a:path>
            </a:pathLst>
          </a:custGeom>
          <a:blipFill>
            <a:blip r:embed="rId14"/>
            <a:stretch>
              <a:fillRect l="0" t="0" r="0" b="0"/>
            </a:stretch>
          </a:blipFill>
        </p:spPr>
      </p:sp>
      <p:sp>
        <p:nvSpPr>
          <p:cNvPr name="Freeform 21" id="21"/>
          <p:cNvSpPr/>
          <p:nvPr/>
        </p:nvSpPr>
        <p:spPr>
          <a:xfrm flipH="false" flipV="false" rot="0">
            <a:off x="4748318" y="7281374"/>
            <a:ext cx="1656947" cy="1610109"/>
          </a:xfrm>
          <a:custGeom>
            <a:avLst/>
            <a:gdLst/>
            <a:ahLst/>
            <a:cxnLst/>
            <a:rect r="r" b="b" t="t" l="l"/>
            <a:pathLst>
              <a:path h="1610109" w="1656947">
                <a:moveTo>
                  <a:pt x="0" y="0"/>
                </a:moveTo>
                <a:lnTo>
                  <a:pt x="1656947" y="0"/>
                </a:lnTo>
                <a:lnTo>
                  <a:pt x="1656947" y="1610109"/>
                </a:lnTo>
                <a:lnTo>
                  <a:pt x="0" y="1610109"/>
                </a:lnTo>
                <a:lnTo>
                  <a:pt x="0" y="0"/>
                </a:lnTo>
                <a:close/>
              </a:path>
            </a:pathLst>
          </a:custGeom>
          <a:blipFill>
            <a:blip r:embed="rId15"/>
            <a:stretch>
              <a:fillRect l="-265714" t="-60084" r="-287346" b="-223949"/>
            </a:stretch>
          </a:blipFill>
        </p:spPr>
      </p:sp>
      <p:sp>
        <p:nvSpPr>
          <p:cNvPr name="Freeform 22" id="22"/>
          <p:cNvSpPr/>
          <p:nvPr/>
        </p:nvSpPr>
        <p:spPr>
          <a:xfrm flipH="true" flipV="false" rot="0">
            <a:off x="1269295" y="858226"/>
            <a:ext cx="3123124" cy="780781"/>
          </a:xfrm>
          <a:custGeom>
            <a:avLst/>
            <a:gdLst/>
            <a:ahLst/>
            <a:cxnLst/>
            <a:rect r="r" b="b" t="t" l="l"/>
            <a:pathLst>
              <a:path h="780781" w="3123124">
                <a:moveTo>
                  <a:pt x="3123124" y="0"/>
                </a:moveTo>
                <a:lnTo>
                  <a:pt x="0" y="0"/>
                </a:lnTo>
                <a:lnTo>
                  <a:pt x="0" y="780781"/>
                </a:lnTo>
                <a:lnTo>
                  <a:pt x="3123124" y="780781"/>
                </a:lnTo>
                <a:lnTo>
                  <a:pt x="3123124" y="0"/>
                </a:lnTo>
                <a:close/>
              </a:path>
            </a:pathLst>
          </a:custGeom>
          <a:blipFill>
            <a:blip r:embed="rId16"/>
            <a:stretch>
              <a:fillRect l="0" t="0" r="0" b="0"/>
            </a:stretch>
          </a:blipFill>
        </p:spPr>
      </p:sp>
      <p:sp>
        <p:nvSpPr>
          <p:cNvPr name="Freeform 23" id="23"/>
          <p:cNvSpPr/>
          <p:nvPr/>
        </p:nvSpPr>
        <p:spPr>
          <a:xfrm flipH="true" flipV="false" rot="0">
            <a:off x="1269295" y="2020484"/>
            <a:ext cx="3065729" cy="766432"/>
          </a:xfrm>
          <a:custGeom>
            <a:avLst/>
            <a:gdLst/>
            <a:ahLst/>
            <a:cxnLst/>
            <a:rect r="r" b="b" t="t" l="l"/>
            <a:pathLst>
              <a:path h="766432" w="3065729">
                <a:moveTo>
                  <a:pt x="3065729" y="0"/>
                </a:moveTo>
                <a:lnTo>
                  <a:pt x="0" y="0"/>
                </a:lnTo>
                <a:lnTo>
                  <a:pt x="0" y="766433"/>
                </a:lnTo>
                <a:lnTo>
                  <a:pt x="3065729" y="766433"/>
                </a:lnTo>
                <a:lnTo>
                  <a:pt x="3065729" y="0"/>
                </a:lnTo>
                <a:close/>
              </a:path>
            </a:pathLst>
          </a:custGeom>
          <a:blipFill>
            <a:blip r:embed="rId17"/>
            <a:stretch>
              <a:fillRect l="0" t="0" r="0" b="0"/>
            </a:stretch>
          </a:blipFill>
        </p:spPr>
      </p:sp>
      <p:sp>
        <p:nvSpPr>
          <p:cNvPr name="Freeform 24" id="24"/>
          <p:cNvSpPr/>
          <p:nvPr/>
        </p:nvSpPr>
        <p:spPr>
          <a:xfrm flipH="false" flipV="false" rot="0">
            <a:off x="3444672" y="739591"/>
            <a:ext cx="1062474" cy="907087"/>
          </a:xfrm>
          <a:custGeom>
            <a:avLst/>
            <a:gdLst/>
            <a:ahLst/>
            <a:cxnLst/>
            <a:rect r="r" b="b" t="t" l="l"/>
            <a:pathLst>
              <a:path h="907087" w="1062474">
                <a:moveTo>
                  <a:pt x="0" y="0"/>
                </a:moveTo>
                <a:lnTo>
                  <a:pt x="1062474" y="0"/>
                </a:lnTo>
                <a:lnTo>
                  <a:pt x="1062474" y="907087"/>
                </a:lnTo>
                <a:lnTo>
                  <a:pt x="0" y="907087"/>
                </a:lnTo>
                <a:lnTo>
                  <a:pt x="0" y="0"/>
                </a:lnTo>
                <a:close/>
              </a:path>
            </a:pathLst>
          </a:custGeom>
          <a:blipFill>
            <a:blip r:embed="rId9"/>
            <a:stretch>
              <a:fillRect l="0" t="0" r="0" b="0"/>
            </a:stretch>
          </a:blipFill>
        </p:spPr>
      </p:sp>
      <p:sp>
        <p:nvSpPr>
          <p:cNvPr name="Freeform 25" id="25"/>
          <p:cNvSpPr/>
          <p:nvPr/>
        </p:nvSpPr>
        <p:spPr>
          <a:xfrm flipH="false" flipV="false" rot="0">
            <a:off x="3444672" y="1931704"/>
            <a:ext cx="1062474" cy="907087"/>
          </a:xfrm>
          <a:custGeom>
            <a:avLst/>
            <a:gdLst/>
            <a:ahLst/>
            <a:cxnLst/>
            <a:rect r="r" b="b" t="t" l="l"/>
            <a:pathLst>
              <a:path h="907087" w="1062474">
                <a:moveTo>
                  <a:pt x="0" y="0"/>
                </a:moveTo>
                <a:lnTo>
                  <a:pt x="1062474" y="0"/>
                </a:lnTo>
                <a:lnTo>
                  <a:pt x="1062474" y="907088"/>
                </a:lnTo>
                <a:lnTo>
                  <a:pt x="0" y="907088"/>
                </a:lnTo>
                <a:lnTo>
                  <a:pt x="0" y="0"/>
                </a:lnTo>
                <a:close/>
              </a:path>
            </a:pathLst>
          </a:custGeom>
          <a:blipFill>
            <a:blip r:embed="rId9"/>
            <a:stretch>
              <a:fillRect l="0" t="0" r="0" b="0"/>
            </a:stretch>
          </a:blipFill>
        </p:spPr>
      </p:sp>
      <p:sp>
        <p:nvSpPr>
          <p:cNvPr name="Freeform 26" id="26"/>
          <p:cNvSpPr/>
          <p:nvPr/>
        </p:nvSpPr>
        <p:spPr>
          <a:xfrm flipH="false" flipV="false" rot="0">
            <a:off x="8235229" y="5729022"/>
            <a:ext cx="997794" cy="997794"/>
          </a:xfrm>
          <a:custGeom>
            <a:avLst/>
            <a:gdLst/>
            <a:ahLst/>
            <a:cxnLst/>
            <a:rect r="r" b="b" t="t" l="l"/>
            <a:pathLst>
              <a:path h="997794" w="997794">
                <a:moveTo>
                  <a:pt x="0" y="0"/>
                </a:moveTo>
                <a:lnTo>
                  <a:pt x="997794" y="0"/>
                </a:lnTo>
                <a:lnTo>
                  <a:pt x="997794" y="997794"/>
                </a:lnTo>
                <a:lnTo>
                  <a:pt x="0" y="997794"/>
                </a:lnTo>
                <a:lnTo>
                  <a:pt x="0" y="0"/>
                </a:lnTo>
                <a:close/>
              </a:path>
            </a:pathLst>
          </a:custGeom>
          <a:blipFill>
            <a:blip r:embed="rId18">
              <a:extLst>
                <a:ext uri="{96DAC541-7B7A-43D3-8B79-37D633B846F1}">
                  <asvg:svgBlip xmlns:asvg="http://schemas.microsoft.com/office/drawing/2016/SVG/main" r:embed="rId19"/>
                </a:ext>
              </a:extLst>
            </a:blip>
            <a:stretch>
              <a:fillRect l="0" t="0" r="0" b="0"/>
            </a:stretch>
          </a:blipFill>
        </p:spPr>
      </p:sp>
      <p:sp>
        <p:nvSpPr>
          <p:cNvPr name="Freeform 27" id="27"/>
          <p:cNvSpPr/>
          <p:nvPr/>
        </p:nvSpPr>
        <p:spPr>
          <a:xfrm flipH="false" flipV="false" rot="0">
            <a:off x="12310791" y="7356729"/>
            <a:ext cx="1210436" cy="1559829"/>
          </a:xfrm>
          <a:custGeom>
            <a:avLst/>
            <a:gdLst/>
            <a:ahLst/>
            <a:cxnLst/>
            <a:rect r="r" b="b" t="t" l="l"/>
            <a:pathLst>
              <a:path h="1559829" w="1210436">
                <a:moveTo>
                  <a:pt x="0" y="0"/>
                </a:moveTo>
                <a:lnTo>
                  <a:pt x="1210436" y="0"/>
                </a:lnTo>
                <a:lnTo>
                  <a:pt x="1210436" y="1559829"/>
                </a:lnTo>
                <a:lnTo>
                  <a:pt x="0" y="1559829"/>
                </a:lnTo>
                <a:lnTo>
                  <a:pt x="0" y="0"/>
                </a:lnTo>
                <a:close/>
              </a:path>
            </a:pathLst>
          </a:custGeom>
          <a:blipFill>
            <a:blip r:embed="rId13"/>
            <a:stretch>
              <a:fillRect l="0" t="0" r="-156664" b="-18259"/>
            </a:stretch>
          </a:blipFill>
        </p:spPr>
      </p:sp>
      <p:grpSp>
        <p:nvGrpSpPr>
          <p:cNvPr name="Group 28" id="28"/>
          <p:cNvGrpSpPr/>
          <p:nvPr/>
        </p:nvGrpSpPr>
        <p:grpSpPr>
          <a:xfrm rot="0">
            <a:off x="137570" y="1760978"/>
            <a:ext cx="1077814" cy="1077814"/>
            <a:chOff x="0" y="0"/>
            <a:chExt cx="812800" cy="812800"/>
          </a:xfrm>
        </p:grpSpPr>
        <p:sp>
          <p:nvSpPr>
            <p:cNvPr name="Freeform 29" id="2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4C301"/>
            </a:solidFill>
          </p:spPr>
        </p:sp>
        <p:sp>
          <p:nvSpPr>
            <p:cNvPr name="TextBox 30" id="30"/>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grpSp>
        <p:nvGrpSpPr>
          <p:cNvPr name="Group 31" id="31"/>
          <p:cNvGrpSpPr/>
          <p:nvPr/>
        </p:nvGrpSpPr>
        <p:grpSpPr>
          <a:xfrm rot="0">
            <a:off x="137570" y="489793"/>
            <a:ext cx="1077814" cy="1077814"/>
            <a:chOff x="0" y="0"/>
            <a:chExt cx="812800" cy="812800"/>
          </a:xfrm>
        </p:grpSpPr>
        <p:sp>
          <p:nvSpPr>
            <p:cNvPr name="Freeform 32" id="3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F1717"/>
            </a:solidFill>
          </p:spPr>
        </p:sp>
        <p:sp>
          <p:nvSpPr>
            <p:cNvPr name="TextBox 33" id="33"/>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sp>
        <p:nvSpPr>
          <p:cNvPr name="Freeform 34" id="34"/>
          <p:cNvSpPr/>
          <p:nvPr/>
        </p:nvSpPr>
        <p:spPr>
          <a:xfrm flipH="false" flipV="false" rot="0">
            <a:off x="227241" y="419750"/>
            <a:ext cx="978603" cy="1058050"/>
          </a:xfrm>
          <a:custGeom>
            <a:avLst/>
            <a:gdLst/>
            <a:ahLst/>
            <a:cxnLst/>
            <a:rect r="r" b="b" t="t" l="l"/>
            <a:pathLst>
              <a:path h="1058050" w="978603">
                <a:moveTo>
                  <a:pt x="0" y="0"/>
                </a:moveTo>
                <a:lnTo>
                  <a:pt x="978602" y="0"/>
                </a:lnTo>
                <a:lnTo>
                  <a:pt x="978602" y="1058050"/>
                </a:lnTo>
                <a:lnTo>
                  <a:pt x="0" y="1058050"/>
                </a:lnTo>
                <a:lnTo>
                  <a:pt x="0" y="0"/>
                </a:lnTo>
                <a:close/>
              </a:path>
            </a:pathLst>
          </a:custGeom>
          <a:blipFill>
            <a:blip r:embed="rId20"/>
            <a:stretch>
              <a:fillRect l="-131760" t="0" r="-7499" b="-85695"/>
            </a:stretch>
          </a:blipFill>
        </p:spPr>
      </p:sp>
      <p:sp>
        <p:nvSpPr>
          <p:cNvPr name="Freeform 35" id="35"/>
          <p:cNvSpPr/>
          <p:nvPr/>
        </p:nvSpPr>
        <p:spPr>
          <a:xfrm flipH="false" flipV="false" rot="0">
            <a:off x="175670" y="1760978"/>
            <a:ext cx="932081" cy="974554"/>
          </a:xfrm>
          <a:custGeom>
            <a:avLst/>
            <a:gdLst/>
            <a:ahLst/>
            <a:cxnLst/>
            <a:rect r="r" b="b" t="t" l="l"/>
            <a:pathLst>
              <a:path h="974554" w="932081">
                <a:moveTo>
                  <a:pt x="0" y="0"/>
                </a:moveTo>
                <a:lnTo>
                  <a:pt x="932081" y="0"/>
                </a:lnTo>
                <a:lnTo>
                  <a:pt x="932081" y="974553"/>
                </a:lnTo>
                <a:lnTo>
                  <a:pt x="0" y="974553"/>
                </a:lnTo>
                <a:lnTo>
                  <a:pt x="0" y="0"/>
                </a:lnTo>
                <a:close/>
              </a:path>
            </a:pathLst>
          </a:custGeom>
          <a:blipFill>
            <a:blip r:embed="rId21"/>
            <a:stretch>
              <a:fillRect l="-6761" t="0" r="-124616" b="-85695"/>
            </a:stretch>
          </a:blipFill>
        </p:spPr>
      </p:sp>
      <p:sp>
        <p:nvSpPr>
          <p:cNvPr name="Freeform 36" id="36"/>
          <p:cNvSpPr/>
          <p:nvPr/>
        </p:nvSpPr>
        <p:spPr>
          <a:xfrm flipH="false" flipV="false" rot="0">
            <a:off x="2536721" y="4653148"/>
            <a:ext cx="1629408" cy="767858"/>
          </a:xfrm>
          <a:custGeom>
            <a:avLst/>
            <a:gdLst/>
            <a:ahLst/>
            <a:cxnLst/>
            <a:rect r="r" b="b" t="t" l="l"/>
            <a:pathLst>
              <a:path h="767858" w="1629408">
                <a:moveTo>
                  <a:pt x="0" y="0"/>
                </a:moveTo>
                <a:lnTo>
                  <a:pt x="1629408" y="0"/>
                </a:lnTo>
                <a:lnTo>
                  <a:pt x="1629408" y="767859"/>
                </a:lnTo>
                <a:lnTo>
                  <a:pt x="0" y="767859"/>
                </a:lnTo>
                <a:lnTo>
                  <a:pt x="0" y="0"/>
                </a:lnTo>
                <a:close/>
              </a:path>
            </a:pathLst>
          </a:custGeom>
          <a:blipFill>
            <a:blip r:embed="rId22"/>
            <a:stretch>
              <a:fillRect l="0" t="0" r="0" b="0"/>
            </a:stretch>
          </a:blipFill>
        </p:spPr>
      </p:sp>
      <p:sp>
        <p:nvSpPr>
          <p:cNvPr name="Freeform 37" id="37"/>
          <p:cNvSpPr/>
          <p:nvPr/>
        </p:nvSpPr>
        <p:spPr>
          <a:xfrm flipH="false" flipV="false" rot="0">
            <a:off x="2099833" y="4109088"/>
            <a:ext cx="2116517" cy="997409"/>
          </a:xfrm>
          <a:custGeom>
            <a:avLst/>
            <a:gdLst/>
            <a:ahLst/>
            <a:cxnLst/>
            <a:rect r="r" b="b" t="t" l="l"/>
            <a:pathLst>
              <a:path h="997409" w="2116517">
                <a:moveTo>
                  <a:pt x="0" y="0"/>
                </a:moveTo>
                <a:lnTo>
                  <a:pt x="2116517" y="0"/>
                </a:lnTo>
                <a:lnTo>
                  <a:pt x="2116517" y="997408"/>
                </a:lnTo>
                <a:lnTo>
                  <a:pt x="0" y="997408"/>
                </a:lnTo>
                <a:lnTo>
                  <a:pt x="0" y="0"/>
                </a:lnTo>
                <a:close/>
              </a:path>
            </a:pathLst>
          </a:custGeom>
          <a:blipFill>
            <a:blip r:embed="rId22"/>
            <a:stretch>
              <a:fillRect l="0" t="0" r="0" b="0"/>
            </a:stretch>
          </a:blipFill>
        </p:spPr>
      </p:sp>
      <p:sp>
        <p:nvSpPr>
          <p:cNvPr name="Freeform 38" id="38"/>
          <p:cNvSpPr/>
          <p:nvPr/>
        </p:nvSpPr>
        <p:spPr>
          <a:xfrm flipH="false" flipV="false" rot="0">
            <a:off x="1263284" y="4571208"/>
            <a:ext cx="2101490" cy="1647510"/>
          </a:xfrm>
          <a:custGeom>
            <a:avLst/>
            <a:gdLst/>
            <a:ahLst/>
            <a:cxnLst/>
            <a:rect r="r" b="b" t="t" l="l"/>
            <a:pathLst>
              <a:path h="1647510" w="2101490">
                <a:moveTo>
                  <a:pt x="0" y="0"/>
                </a:moveTo>
                <a:lnTo>
                  <a:pt x="2101489" y="0"/>
                </a:lnTo>
                <a:lnTo>
                  <a:pt x="2101489" y="1647509"/>
                </a:lnTo>
                <a:lnTo>
                  <a:pt x="0" y="1647509"/>
                </a:lnTo>
                <a:lnTo>
                  <a:pt x="0" y="0"/>
                </a:lnTo>
                <a:close/>
              </a:path>
            </a:pathLst>
          </a:custGeom>
          <a:blipFill>
            <a:blip r:embed="rId23"/>
            <a:stretch>
              <a:fillRect l="-319860" t="-266222" r="-137630" b="-40000"/>
            </a:stretch>
          </a:blipFill>
        </p:spPr>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bg>
      <p:bgPr>
        <a:solidFill>
          <a:srgbClr val="C7EAF4"/>
        </a:solidFill>
      </p:bgPr>
    </p:bg>
    <p:spTree>
      <p:nvGrpSpPr>
        <p:cNvPr id="1" name=""/>
        <p:cNvGrpSpPr/>
        <p:nvPr/>
      </p:nvGrpSpPr>
      <p:grpSpPr>
        <a:xfrm>
          <a:off x="0" y="0"/>
          <a:ext cx="0" cy="0"/>
          <a:chOff x="0" y="0"/>
          <a:chExt cx="0" cy="0"/>
        </a:xfrm>
      </p:grpSpPr>
      <p:sp>
        <p:nvSpPr>
          <p:cNvPr name="Freeform 2" id="2"/>
          <p:cNvSpPr/>
          <p:nvPr/>
        </p:nvSpPr>
        <p:spPr>
          <a:xfrm flipH="false" flipV="false" rot="0">
            <a:off x="7434534" y="-1042294"/>
            <a:ext cx="12497725" cy="11501389"/>
          </a:xfrm>
          <a:custGeom>
            <a:avLst/>
            <a:gdLst/>
            <a:ahLst/>
            <a:cxnLst/>
            <a:rect r="r" b="b" t="t" l="l"/>
            <a:pathLst>
              <a:path h="11501389" w="12497725">
                <a:moveTo>
                  <a:pt x="0" y="0"/>
                </a:moveTo>
                <a:lnTo>
                  <a:pt x="12497725" y="0"/>
                </a:lnTo>
                <a:lnTo>
                  <a:pt x="12497725" y="11501389"/>
                </a:lnTo>
                <a:lnTo>
                  <a:pt x="0" y="11501389"/>
                </a:lnTo>
                <a:lnTo>
                  <a:pt x="0" y="0"/>
                </a:lnTo>
                <a:close/>
              </a:path>
            </a:pathLst>
          </a:custGeom>
          <a:blipFill>
            <a:blip r:embed="rId3"/>
            <a:stretch>
              <a:fillRect l="0" t="0" r="0" b="0"/>
            </a:stretch>
          </a:blipFill>
        </p:spPr>
      </p:sp>
      <p:sp>
        <p:nvSpPr>
          <p:cNvPr name="Freeform 3" id="3"/>
          <p:cNvSpPr/>
          <p:nvPr/>
        </p:nvSpPr>
        <p:spPr>
          <a:xfrm flipH="false" flipV="false" rot="0">
            <a:off x="15096830" y="-384443"/>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nvGrpSpPr>
          <p:cNvPr name="Group 4" id="4"/>
          <p:cNvGrpSpPr/>
          <p:nvPr/>
        </p:nvGrpSpPr>
        <p:grpSpPr>
          <a:xfrm rot="0">
            <a:off x="14198417" y="1054145"/>
            <a:ext cx="3205893" cy="3054942"/>
            <a:chOff x="0" y="0"/>
            <a:chExt cx="812800" cy="774529"/>
          </a:xfrm>
        </p:grpSpPr>
        <p:sp>
          <p:nvSpPr>
            <p:cNvPr name="Freeform 5" id="5"/>
            <p:cNvSpPr/>
            <p:nvPr/>
          </p:nvSpPr>
          <p:spPr>
            <a:xfrm flipH="false" flipV="false" rot="0">
              <a:off x="0" y="0"/>
              <a:ext cx="812800" cy="774529"/>
            </a:xfrm>
            <a:custGeom>
              <a:avLst/>
              <a:gdLst/>
              <a:ahLst/>
              <a:cxnLst/>
              <a:rect r="r" b="b" t="t" l="l"/>
              <a:pathLst>
                <a:path h="774529" w="812800">
                  <a:moveTo>
                    <a:pt x="0" y="0"/>
                  </a:moveTo>
                  <a:lnTo>
                    <a:pt x="812800" y="0"/>
                  </a:lnTo>
                  <a:lnTo>
                    <a:pt x="812800" y="774529"/>
                  </a:lnTo>
                  <a:lnTo>
                    <a:pt x="0" y="774529"/>
                  </a:lnTo>
                  <a:close/>
                </a:path>
              </a:pathLst>
            </a:custGeom>
            <a:solidFill>
              <a:srgbClr val="C7EAF4"/>
            </a:solidFill>
          </p:spPr>
        </p:sp>
        <p:sp>
          <p:nvSpPr>
            <p:cNvPr name="TextBox 6" id="6"/>
            <p:cNvSpPr txBox="true"/>
            <p:nvPr/>
          </p:nvSpPr>
          <p:spPr>
            <a:xfrm>
              <a:off x="0" y="-76200"/>
              <a:ext cx="812800" cy="850729"/>
            </a:xfrm>
            <a:prstGeom prst="rect">
              <a:avLst/>
            </a:prstGeom>
          </p:spPr>
          <p:txBody>
            <a:bodyPr anchor="ctr" rtlCol="false" tIns="50800" lIns="50800" bIns="50800" rIns="50800"/>
            <a:lstStyle/>
            <a:p>
              <a:pPr algn="ctr">
                <a:lnSpc>
                  <a:spcPts val="2659"/>
                </a:lnSpc>
              </a:pPr>
            </a:p>
          </p:txBody>
        </p:sp>
      </p:grpSp>
      <p:sp>
        <p:nvSpPr>
          <p:cNvPr name="Freeform 7" id="7"/>
          <p:cNvSpPr/>
          <p:nvPr/>
        </p:nvSpPr>
        <p:spPr>
          <a:xfrm flipH="false" flipV="false" rot="0">
            <a:off x="15096830" y="1054145"/>
            <a:ext cx="2187403" cy="3141692"/>
          </a:xfrm>
          <a:custGeom>
            <a:avLst/>
            <a:gdLst/>
            <a:ahLst/>
            <a:cxnLst/>
            <a:rect r="r" b="b" t="t" l="l"/>
            <a:pathLst>
              <a:path h="3141692" w="2187403">
                <a:moveTo>
                  <a:pt x="0" y="0"/>
                </a:moveTo>
                <a:lnTo>
                  <a:pt x="2187404" y="0"/>
                </a:lnTo>
                <a:lnTo>
                  <a:pt x="2187404" y="3141693"/>
                </a:lnTo>
                <a:lnTo>
                  <a:pt x="0" y="3141693"/>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p:cNvSpPr/>
          <p:nvPr/>
        </p:nvSpPr>
        <p:spPr>
          <a:xfrm flipH="false" flipV="false" rot="0">
            <a:off x="12670594" y="5407324"/>
            <a:ext cx="1012802" cy="1012802"/>
          </a:xfrm>
          <a:custGeom>
            <a:avLst/>
            <a:gdLst/>
            <a:ahLst/>
            <a:cxnLst/>
            <a:rect r="r" b="b" t="t" l="l"/>
            <a:pathLst>
              <a:path h="1012802" w="1012802">
                <a:moveTo>
                  <a:pt x="0" y="0"/>
                </a:moveTo>
                <a:lnTo>
                  <a:pt x="1012802" y="0"/>
                </a:lnTo>
                <a:lnTo>
                  <a:pt x="1012802" y="1012802"/>
                </a:lnTo>
                <a:lnTo>
                  <a:pt x="0" y="1012802"/>
                </a:lnTo>
                <a:lnTo>
                  <a:pt x="0" y="0"/>
                </a:lnTo>
                <a:close/>
              </a:path>
            </a:pathLst>
          </a:custGeom>
          <a:blipFill>
            <a:blip r:embed="rId8"/>
            <a:stretch>
              <a:fillRect l="0" t="0" r="0" b="0"/>
            </a:stretch>
          </a:blipFill>
        </p:spPr>
      </p:sp>
      <p:sp>
        <p:nvSpPr>
          <p:cNvPr name="Freeform 9" id="9"/>
          <p:cNvSpPr/>
          <p:nvPr/>
        </p:nvSpPr>
        <p:spPr>
          <a:xfrm flipH="false" flipV="false" rot="0">
            <a:off x="9969587" y="7859631"/>
            <a:ext cx="1012802" cy="1012802"/>
          </a:xfrm>
          <a:custGeom>
            <a:avLst/>
            <a:gdLst/>
            <a:ahLst/>
            <a:cxnLst/>
            <a:rect r="r" b="b" t="t" l="l"/>
            <a:pathLst>
              <a:path h="1012802" w="1012802">
                <a:moveTo>
                  <a:pt x="0" y="0"/>
                </a:moveTo>
                <a:lnTo>
                  <a:pt x="1012801" y="0"/>
                </a:lnTo>
                <a:lnTo>
                  <a:pt x="1012801" y="1012802"/>
                </a:lnTo>
                <a:lnTo>
                  <a:pt x="0" y="1012802"/>
                </a:lnTo>
                <a:lnTo>
                  <a:pt x="0" y="0"/>
                </a:lnTo>
                <a:close/>
              </a:path>
            </a:pathLst>
          </a:custGeom>
          <a:blipFill>
            <a:blip r:embed="rId8"/>
            <a:stretch>
              <a:fillRect l="0" t="0" r="0" b="0"/>
            </a:stretch>
          </a:blipFill>
        </p:spPr>
      </p:sp>
      <p:sp>
        <p:nvSpPr>
          <p:cNvPr name="Freeform 10" id="10"/>
          <p:cNvSpPr/>
          <p:nvPr/>
        </p:nvSpPr>
        <p:spPr>
          <a:xfrm flipH="false" flipV="false" rot="0">
            <a:off x="15525455" y="5394963"/>
            <a:ext cx="1012802" cy="1012802"/>
          </a:xfrm>
          <a:custGeom>
            <a:avLst/>
            <a:gdLst/>
            <a:ahLst/>
            <a:cxnLst/>
            <a:rect r="r" b="b" t="t" l="l"/>
            <a:pathLst>
              <a:path h="1012802" w="1012802">
                <a:moveTo>
                  <a:pt x="0" y="0"/>
                </a:moveTo>
                <a:lnTo>
                  <a:pt x="1012802" y="0"/>
                </a:lnTo>
                <a:lnTo>
                  <a:pt x="1012802" y="1012801"/>
                </a:lnTo>
                <a:lnTo>
                  <a:pt x="0" y="1012801"/>
                </a:lnTo>
                <a:lnTo>
                  <a:pt x="0" y="0"/>
                </a:lnTo>
                <a:close/>
              </a:path>
            </a:pathLst>
          </a:custGeom>
          <a:blipFill>
            <a:blip r:embed="rId8"/>
            <a:stretch>
              <a:fillRect l="0" t="0" r="0" b="0"/>
            </a:stretch>
          </a:blipFill>
        </p:spPr>
      </p:sp>
      <p:sp>
        <p:nvSpPr>
          <p:cNvPr name="Freeform 11" id="11"/>
          <p:cNvSpPr/>
          <p:nvPr/>
        </p:nvSpPr>
        <p:spPr>
          <a:xfrm flipH="false" flipV="false" rot="0">
            <a:off x="6457211" y="316574"/>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12" id="12"/>
          <p:cNvSpPr/>
          <p:nvPr/>
        </p:nvSpPr>
        <p:spPr>
          <a:xfrm flipH="false" flipV="false" rot="0">
            <a:off x="10196428" y="1226851"/>
            <a:ext cx="1130619" cy="965266"/>
          </a:xfrm>
          <a:custGeom>
            <a:avLst/>
            <a:gdLst/>
            <a:ahLst/>
            <a:cxnLst/>
            <a:rect r="r" b="b" t="t" l="l"/>
            <a:pathLst>
              <a:path h="965266" w="1130619">
                <a:moveTo>
                  <a:pt x="0" y="0"/>
                </a:moveTo>
                <a:lnTo>
                  <a:pt x="1130619" y="0"/>
                </a:lnTo>
                <a:lnTo>
                  <a:pt x="1130619" y="965266"/>
                </a:lnTo>
                <a:lnTo>
                  <a:pt x="0" y="965266"/>
                </a:lnTo>
                <a:lnTo>
                  <a:pt x="0" y="0"/>
                </a:lnTo>
                <a:close/>
              </a:path>
            </a:pathLst>
          </a:custGeom>
          <a:blipFill>
            <a:blip r:embed="rId9"/>
            <a:stretch>
              <a:fillRect l="0" t="0" r="0" b="0"/>
            </a:stretch>
          </a:blipFill>
        </p:spPr>
      </p:sp>
      <p:sp>
        <p:nvSpPr>
          <p:cNvPr name="Freeform 13" id="13"/>
          <p:cNvSpPr/>
          <p:nvPr/>
        </p:nvSpPr>
        <p:spPr>
          <a:xfrm flipH="false" flipV="false" rot="0">
            <a:off x="14512654" y="7859631"/>
            <a:ext cx="1012802" cy="1012802"/>
          </a:xfrm>
          <a:custGeom>
            <a:avLst/>
            <a:gdLst/>
            <a:ahLst/>
            <a:cxnLst/>
            <a:rect r="r" b="b" t="t" l="l"/>
            <a:pathLst>
              <a:path h="1012802" w="1012802">
                <a:moveTo>
                  <a:pt x="0" y="0"/>
                </a:moveTo>
                <a:lnTo>
                  <a:pt x="1012801" y="0"/>
                </a:lnTo>
                <a:lnTo>
                  <a:pt x="1012801" y="1012802"/>
                </a:lnTo>
                <a:lnTo>
                  <a:pt x="0" y="1012802"/>
                </a:lnTo>
                <a:lnTo>
                  <a:pt x="0" y="0"/>
                </a:lnTo>
                <a:close/>
              </a:path>
            </a:pathLst>
          </a:custGeom>
          <a:blipFill>
            <a:blip r:embed="rId8"/>
            <a:stretch>
              <a:fillRect l="0" t="0" r="0" b="0"/>
            </a:stretch>
          </a:blipFill>
        </p:spPr>
      </p:sp>
      <p:sp>
        <p:nvSpPr>
          <p:cNvPr name="Freeform 14" id="14"/>
          <p:cNvSpPr/>
          <p:nvPr/>
        </p:nvSpPr>
        <p:spPr>
          <a:xfrm flipH="false" flipV="false" rot="0">
            <a:off x="-19102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5" id="15"/>
          <p:cNvSpPr/>
          <p:nvPr/>
        </p:nvSpPr>
        <p:spPr>
          <a:xfrm flipH="false" flipV="false" rot="0">
            <a:off x="775564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6" id="16"/>
          <p:cNvSpPr/>
          <p:nvPr/>
        </p:nvSpPr>
        <p:spPr>
          <a:xfrm flipH="false" flipV="false" rot="0">
            <a:off x="1555229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7" id="17"/>
          <p:cNvSpPr/>
          <p:nvPr/>
        </p:nvSpPr>
        <p:spPr>
          <a:xfrm flipH="false" flipV="false" rot="0">
            <a:off x="1809110" y="6068374"/>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12"/>
            <a:stretch>
              <a:fillRect l="0" t="0" r="0" b="0"/>
            </a:stretch>
          </a:blipFill>
        </p:spPr>
      </p:sp>
      <p:sp>
        <p:nvSpPr>
          <p:cNvPr name="Freeform 18" id="18"/>
          <p:cNvSpPr/>
          <p:nvPr/>
        </p:nvSpPr>
        <p:spPr>
          <a:xfrm flipH="false" flipV="false" rot="0">
            <a:off x="5022216" y="6049732"/>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12"/>
            <a:stretch>
              <a:fillRect l="0" t="0" r="0" b="0"/>
            </a:stretch>
          </a:blipFill>
        </p:spPr>
      </p:sp>
      <p:sp>
        <p:nvSpPr>
          <p:cNvPr name="Freeform 19" id="19"/>
          <p:cNvSpPr/>
          <p:nvPr/>
        </p:nvSpPr>
        <p:spPr>
          <a:xfrm flipH="false" flipV="false" rot="0">
            <a:off x="5194829" y="4653148"/>
            <a:ext cx="1210436" cy="1559829"/>
          </a:xfrm>
          <a:custGeom>
            <a:avLst/>
            <a:gdLst/>
            <a:ahLst/>
            <a:cxnLst/>
            <a:rect r="r" b="b" t="t" l="l"/>
            <a:pathLst>
              <a:path h="1559829" w="1210436">
                <a:moveTo>
                  <a:pt x="0" y="0"/>
                </a:moveTo>
                <a:lnTo>
                  <a:pt x="1210436" y="0"/>
                </a:lnTo>
                <a:lnTo>
                  <a:pt x="1210436" y="1559829"/>
                </a:lnTo>
                <a:lnTo>
                  <a:pt x="0" y="1559829"/>
                </a:lnTo>
                <a:lnTo>
                  <a:pt x="0" y="0"/>
                </a:lnTo>
                <a:close/>
              </a:path>
            </a:pathLst>
          </a:custGeom>
          <a:blipFill>
            <a:blip r:embed="rId13"/>
            <a:stretch>
              <a:fillRect l="0" t="0" r="-156664" b="-18259"/>
            </a:stretch>
          </a:blipFill>
        </p:spPr>
      </p:sp>
      <p:sp>
        <p:nvSpPr>
          <p:cNvPr name="Freeform 20" id="20"/>
          <p:cNvSpPr/>
          <p:nvPr/>
        </p:nvSpPr>
        <p:spPr>
          <a:xfrm flipH="false" flipV="false" rot="0">
            <a:off x="4984711" y="6031090"/>
            <a:ext cx="1630673" cy="1224669"/>
          </a:xfrm>
          <a:custGeom>
            <a:avLst/>
            <a:gdLst/>
            <a:ahLst/>
            <a:cxnLst/>
            <a:rect r="r" b="b" t="t" l="l"/>
            <a:pathLst>
              <a:path h="1224669" w="1630673">
                <a:moveTo>
                  <a:pt x="0" y="0"/>
                </a:moveTo>
                <a:lnTo>
                  <a:pt x="1630673" y="0"/>
                </a:lnTo>
                <a:lnTo>
                  <a:pt x="1630673" y="1224669"/>
                </a:lnTo>
                <a:lnTo>
                  <a:pt x="0" y="1224669"/>
                </a:lnTo>
                <a:lnTo>
                  <a:pt x="0" y="0"/>
                </a:lnTo>
                <a:close/>
              </a:path>
            </a:pathLst>
          </a:custGeom>
          <a:blipFill>
            <a:blip r:embed="rId14"/>
            <a:stretch>
              <a:fillRect l="0" t="0" r="0" b="0"/>
            </a:stretch>
          </a:blipFill>
        </p:spPr>
      </p:sp>
      <p:sp>
        <p:nvSpPr>
          <p:cNvPr name="Freeform 21" id="21"/>
          <p:cNvSpPr/>
          <p:nvPr/>
        </p:nvSpPr>
        <p:spPr>
          <a:xfrm flipH="false" flipV="false" rot="0">
            <a:off x="6615384" y="7281374"/>
            <a:ext cx="1656947" cy="1610109"/>
          </a:xfrm>
          <a:custGeom>
            <a:avLst/>
            <a:gdLst/>
            <a:ahLst/>
            <a:cxnLst/>
            <a:rect r="r" b="b" t="t" l="l"/>
            <a:pathLst>
              <a:path h="1610109" w="1656947">
                <a:moveTo>
                  <a:pt x="0" y="0"/>
                </a:moveTo>
                <a:lnTo>
                  <a:pt x="1656947" y="0"/>
                </a:lnTo>
                <a:lnTo>
                  <a:pt x="1656947" y="1610109"/>
                </a:lnTo>
                <a:lnTo>
                  <a:pt x="0" y="1610109"/>
                </a:lnTo>
                <a:lnTo>
                  <a:pt x="0" y="0"/>
                </a:lnTo>
                <a:close/>
              </a:path>
            </a:pathLst>
          </a:custGeom>
          <a:blipFill>
            <a:blip r:embed="rId15"/>
            <a:stretch>
              <a:fillRect l="-265714" t="-60084" r="-287346" b="-223949"/>
            </a:stretch>
          </a:blipFill>
        </p:spPr>
      </p:sp>
      <p:sp>
        <p:nvSpPr>
          <p:cNvPr name="Freeform 22" id="22"/>
          <p:cNvSpPr/>
          <p:nvPr/>
        </p:nvSpPr>
        <p:spPr>
          <a:xfrm flipH="true" flipV="false" rot="0">
            <a:off x="1269295" y="858226"/>
            <a:ext cx="3123124" cy="780781"/>
          </a:xfrm>
          <a:custGeom>
            <a:avLst/>
            <a:gdLst/>
            <a:ahLst/>
            <a:cxnLst/>
            <a:rect r="r" b="b" t="t" l="l"/>
            <a:pathLst>
              <a:path h="780781" w="3123124">
                <a:moveTo>
                  <a:pt x="3123124" y="0"/>
                </a:moveTo>
                <a:lnTo>
                  <a:pt x="0" y="0"/>
                </a:lnTo>
                <a:lnTo>
                  <a:pt x="0" y="780781"/>
                </a:lnTo>
                <a:lnTo>
                  <a:pt x="3123124" y="780781"/>
                </a:lnTo>
                <a:lnTo>
                  <a:pt x="3123124" y="0"/>
                </a:lnTo>
                <a:close/>
              </a:path>
            </a:pathLst>
          </a:custGeom>
          <a:blipFill>
            <a:blip r:embed="rId16"/>
            <a:stretch>
              <a:fillRect l="0" t="0" r="0" b="0"/>
            </a:stretch>
          </a:blipFill>
        </p:spPr>
      </p:sp>
      <p:sp>
        <p:nvSpPr>
          <p:cNvPr name="Freeform 23" id="23"/>
          <p:cNvSpPr/>
          <p:nvPr/>
        </p:nvSpPr>
        <p:spPr>
          <a:xfrm flipH="true" flipV="false" rot="0">
            <a:off x="1269295" y="2020484"/>
            <a:ext cx="3065729" cy="766432"/>
          </a:xfrm>
          <a:custGeom>
            <a:avLst/>
            <a:gdLst/>
            <a:ahLst/>
            <a:cxnLst/>
            <a:rect r="r" b="b" t="t" l="l"/>
            <a:pathLst>
              <a:path h="766432" w="3065729">
                <a:moveTo>
                  <a:pt x="3065729" y="0"/>
                </a:moveTo>
                <a:lnTo>
                  <a:pt x="0" y="0"/>
                </a:lnTo>
                <a:lnTo>
                  <a:pt x="0" y="766433"/>
                </a:lnTo>
                <a:lnTo>
                  <a:pt x="3065729" y="766433"/>
                </a:lnTo>
                <a:lnTo>
                  <a:pt x="3065729" y="0"/>
                </a:lnTo>
                <a:close/>
              </a:path>
            </a:pathLst>
          </a:custGeom>
          <a:blipFill>
            <a:blip r:embed="rId17"/>
            <a:stretch>
              <a:fillRect l="0" t="0" r="0" b="0"/>
            </a:stretch>
          </a:blipFill>
        </p:spPr>
      </p:sp>
      <p:sp>
        <p:nvSpPr>
          <p:cNvPr name="Freeform 24" id="24"/>
          <p:cNvSpPr/>
          <p:nvPr/>
        </p:nvSpPr>
        <p:spPr>
          <a:xfrm flipH="false" flipV="false" rot="0">
            <a:off x="3444672" y="739591"/>
            <a:ext cx="1062474" cy="907087"/>
          </a:xfrm>
          <a:custGeom>
            <a:avLst/>
            <a:gdLst/>
            <a:ahLst/>
            <a:cxnLst/>
            <a:rect r="r" b="b" t="t" l="l"/>
            <a:pathLst>
              <a:path h="907087" w="1062474">
                <a:moveTo>
                  <a:pt x="0" y="0"/>
                </a:moveTo>
                <a:lnTo>
                  <a:pt x="1062474" y="0"/>
                </a:lnTo>
                <a:lnTo>
                  <a:pt x="1062474" y="907087"/>
                </a:lnTo>
                <a:lnTo>
                  <a:pt x="0" y="907087"/>
                </a:lnTo>
                <a:lnTo>
                  <a:pt x="0" y="0"/>
                </a:lnTo>
                <a:close/>
              </a:path>
            </a:pathLst>
          </a:custGeom>
          <a:blipFill>
            <a:blip r:embed="rId9"/>
            <a:stretch>
              <a:fillRect l="0" t="0" r="0" b="0"/>
            </a:stretch>
          </a:blipFill>
        </p:spPr>
      </p:sp>
      <p:sp>
        <p:nvSpPr>
          <p:cNvPr name="Freeform 25" id="25"/>
          <p:cNvSpPr/>
          <p:nvPr/>
        </p:nvSpPr>
        <p:spPr>
          <a:xfrm flipH="false" flipV="false" rot="0">
            <a:off x="3444672" y="1931704"/>
            <a:ext cx="1062474" cy="907087"/>
          </a:xfrm>
          <a:custGeom>
            <a:avLst/>
            <a:gdLst/>
            <a:ahLst/>
            <a:cxnLst/>
            <a:rect r="r" b="b" t="t" l="l"/>
            <a:pathLst>
              <a:path h="907087" w="1062474">
                <a:moveTo>
                  <a:pt x="0" y="0"/>
                </a:moveTo>
                <a:lnTo>
                  <a:pt x="1062474" y="0"/>
                </a:lnTo>
                <a:lnTo>
                  <a:pt x="1062474" y="907088"/>
                </a:lnTo>
                <a:lnTo>
                  <a:pt x="0" y="907088"/>
                </a:lnTo>
                <a:lnTo>
                  <a:pt x="0" y="0"/>
                </a:lnTo>
                <a:close/>
              </a:path>
            </a:pathLst>
          </a:custGeom>
          <a:blipFill>
            <a:blip r:embed="rId9"/>
            <a:stretch>
              <a:fillRect l="0" t="0" r="0" b="0"/>
            </a:stretch>
          </a:blipFill>
        </p:spPr>
      </p:sp>
      <p:sp>
        <p:nvSpPr>
          <p:cNvPr name="Freeform 26" id="26"/>
          <p:cNvSpPr/>
          <p:nvPr/>
        </p:nvSpPr>
        <p:spPr>
          <a:xfrm flipH="false" flipV="false" rot="0">
            <a:off x="8235229" y="5729022"/>
            <a:ext cx="997794" cy="997794"/>
          </a:xfrm>
          <a:custGeom>
            <a:avLst/>
            <a:gdLst/>
            <a:ahLst/>
            <a:cxnLst/>
            <a:rect r="r" b="b" t="t" l="l"/>
            <a:pathLst>
              <a:path h="997794" w="997794">
                <a:moveTo>
                  <a:pt x="0" y="0"/>
                </a:moveTo>
                <a:lnTo>
                  <a:pt x="997794" y="0"/>
                </a:lnTo>
                <a:lnTo>
                  <a:pt x="997794" y="997794"/>
                </a:lnTo>
                <a:lnTo>
                  <a:pt x="0" y="997794"/>
                </a:lnTo>
                <a:lnTo>
                  <a:pt x="0" y="0"/>
                </a:lnTo>
                <a:close/>
              </a:path>
            </a:pathLst>
          </a:custGeom>
          <a:blipFill>
            <a:blip r:embed="rId18">
              <a:extLst>
                <a:ext uri="{96DAC541-7B7A-43D3-8B79-37D633B846F1}">
                  <asvg:svgBlip xmlns:asvg="http://schemas.microsoft.com/office/drawing/2016/SVG/main" r:embed="rId19"/>
                </a:ext>
              </a:extLst>
            </a:blip>
            <a:stretch>
              <a:fillRect l="0" t="0" r="0" b="0"/>
            </a:stretch>
          </a:blipFill>
        </p:spPr>
      </p:sp>
      <p:sp>
        <p:nvSpPr>
          <p:cNvPr name="Freeform 27" id="27"/>
          <p:cNvSpPr/>
          <p:nvPr/>
        </p:nvSpPr>
        <p:spPr>
          <a:xfrm flipH="false" flipV="false" rot="0">
            <a:off x="12310791" y="7356729"/>
            <a:ext cx="1210436" cy="1559829"/>
          </a:xfrm>
          <a:custGeom>
            <a:avLst/>
            <a:gdLst/>
            <a:ahLst/>
            <a:cxnLst/>
            <a:rect r="r" b="b" t="t" l="l"/>
            <a:pathLst>
              <a:path h="1559829" w="1210436">
                <a:moveTo>
                  <a:pt x="0" y="0"/>
                </a:moveTo>
                <a:lnTo>
                  <a:pt x="1210436" y="0"/>
                </a:lnTo>
                <a:lnTo>
                  <a:pt x="1210436" y="1559829"/>
                </a:lnTo>
                <a:lnTo>
                  <a:pt x="0" y="1559829"/>
                </a:lnTo>
                <a:lnTo>
                  <a:pt x="0" y="0"/>
                </a:lnTo>
                <a:close/>
              </a:path>
            </a:pathLst>
          </a:custGeom>
          <a:blipFill>
            <a:blip r:embed="rId13"/>
            <a:stretch>
              <a:fillRect l="0" t="0" r="-156664" b="-18259"/>
            </a:stretch>
          </a:blipFill>
        </p:spPr>
      </p:sp>
      <p:grpSp>
        <p:nvGrpSpPr>
          <p:cNvPr name="Group 28" id="28"/>
          <p:cNvGrpSpPr/>
          <p:nvPr/>
        </p:nvGrpSpPr>
        <p:grpSpPr>
          <a:xfrm rot="0">
            <a:off x="137570" y="1760978"/>
            <a:ext cx="1077814" cy="1077814"/>
            <a:chOff x="0" y="0"/>
            <a:chExt cx="812800" cy="812800"/>
          </a:xfrm>
        </p:grpSpPr>
        <p:sp>
          <p:nvSpPr>
            <p:cNvPr name="Freeform 29" id="2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4C301"/>
            </a:solidFill>
          </p:spPr>
        </p:sp>
        <p:sp>
          <p:nvSpPr>
            <p:cNvPr name="TextBox 30" id="30"/>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grpSp>
        <p:nvGrpSpPr>
          <p:cNvPr name="Group 31" id="31"/>
          <p:cNvGrpSpPr/>
          <p:nvPr/>
        </p:nvGrpSpPr>
        <p:grpSpPr>
          <a:xfrm rot="0">
            <a:off x="137570" y="489793"/>
            <a:ext cx="1077814" cy="1077814"/>
            <a:chOff x="0" y="0"/>
            <a:chExt cx="812800" cy="812800"/>
          </a:xfrm>
        </p:grpSpPr>
        <p:sp>
          <p:nvSpPr>
            <p:cNvPr name="Freeform 32" id="3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F1717"/>
            </a:solidFill>
          </p:spPr>
        </p:sp>
        <p:sp>
          <p:nvSpPr>
            <p:cNvPr name="TextBox 33" id="33"/>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sp>
        <p:nvSpPr>
          <p:cNvPr name="Freeform 34" id="34"/>
          <p:cNvSpPr/>
          <p:nvPr/>
        </p:nvSpPr>
        <p:spPr>
          <a:xfrm flipH="false" flipV="false" rot="0">
            <a:off x="227241" y="419750"/>
            <a:ext cx="978603" cy="1058050"/>
          </a:xfrm>
          <a:custGeom>
            <a:avLst/>
            <a:gdLst/>
            <a:ahLst/>
            <a:cxnLst/>
            <a:rect r="r" b="b" t="t" l="l"/>
            <a:pathLst>
              <a:path h="1058050" w="978603">
                <a:moveTo>
                  <a:pt x="0" y="0"/>
                </a:moveTo>
                <a:lnTo>
                  <a:pt x="978602" y="0"/>
                </a:lnTo>
                <a:lnTo>
                  <a:pt x="978602" y="1058050"/>
                </a:lnTo>
                <a:lnTo>
                  <a:pt x="0" y="1058050"/>
                </a:lnTo>
                <a:lnTo>
                  <a:pt x="0" y="0"/>
                </a:lnTo>
                <a:close/>
              </a:path>
            </a:pathLst>
          </a:custGeom>
          <a:blipFill>
            <a:blip r:embed="rId20"/>
            <a:stretch>
              <a:fillRect l="-131760" t="0" r="-7499" b="-85695"/>
            </a:stretch>
          </a:blipFill>
        </p:spPr>
      </p:sp>
      <p:sp>
        <p:nvSpPr>
          <p:cNvPr name="Freeform 35" id="35"/>
          <p:cNvSpPr/>
          <p:nvPr/>
        </p:nvSpPr>
        <p:spPr>
          <a:xfrm flipH="false" flipV="false" rot="0">
            <a:off x="175670" y="1760978"/>
            <a:ext cx="932081" cy="974554"/>
          </a:xfrm>
          <a:custGeom>
            <a:avLst/>
            <a:gdLst/>
            <a:ahLst/>
            <a:cxnLst/>
            <a:rect r="r" b="b" t="t" l="l"/>
            <a:pathLst>
              <a:path h="974554" w="932081">
                <a:moveTo>
                  <a:pt x="0" y="0"/>
                </a:moveTo>
                <a:lnTo>
                  <a:pt x="932081" y="0"/>
                </a:lnTo>
                <a:lnTo>
                  <a:pt x="932081" y="974553"/>
                </a:lnTo>
                <a:lnTo>
                  <a:pt x="0" y="974553"/>
                </a:lnTo>
                <a:lnTo>
                  <a:pt x="0" y="0"/>
                </a:lnTo>
                <a:close/>
              </a:path>
            </a:pathLst>
          </a:custGeom>
          <a:blipFill>
            <a:blip r:embed="rId21"/>
            <a:stretch>
              <a:fillRect l="-6761" t="0" r="-124616" b="-85695"/>
            </a:stretch>
          </a:blipFill>
        </p:spPr>
      </p:sp>
      <p:sp>
        <p:nvSpPr>
          <p:cNvPr name="Freeform 36" id="36"/>
          <p:cNvSpPr/>
          <p:nvPr/>
        </p:nvSpPr>
        <p:spPr>
          <a:xfrm flipH="false" flipV="false" rot="0">
            <a:off x="6615384" y="3847874"/>
            <a:ext cx="3890283" cy="3146266"/>
          </a:xfrm>
          <a:custGeom>
            <a:avLst/>
            <a:gdLst/>
            <a:ahLst/>
            <a:cxnLst/>
            <a:rect r="r" b="b" t="t" l="l"/>
            <a:pathLst>
              <a:path h="3146266" w="3890283">
                <a:moveTo>
                  <a:pt x="0" y="0"/>
                </a:moveTo>
                <a:lnTo>
                  <a:pt x="3890283" y="0"/>
                </a:lnTo>
                <a:lnTo>
                  <a:pt x="3890283" y="3146266"/>
                </a:lnTo>
                <a:lnTo>
                  <a:pt x="0" y="3146266"/>
                </a:lnTo>
                <a:lnTo>
                  <a:pt x="0" y="0"/>
                </a:lnTo>
                <a:close/>
              </a:path>
            </a:pathLst>
          </a:custGeom>
          <a:blipFill>
            <a:blip r:embed="rId22"/>
            <a:stretch>
              <a:fillRect l="0" t="0" r="0" b="0"/>
            </a:stretch>
          </a:blipFill>
        </p:spPr>
      </p:sp>
      <p:sp>
        <p:nvSpPr>
          <p:cNvPr name="TextBox 37" id="37"/>
          <p:cNvSpPr txBox="true"/>
          <p:nvPr/>
        </p:nvSpPr>
        <p:spPr>
          <a:xfrm rot="0">
            <a:off x="6867264" y="4677607"/>
            <a:ext cx="3259110" cy="1843385"/>
          </a:xfrm>
          <a:prstGeom prst="rect">
            <a:avLst/>
          </a:prstGeom>
        </p:spPr>
        <p:txBody>
          <a:bodyPr anchor="t" rtlCol="false" tIns="0" lIns="0" bIns="0" rIns="0">
            <a:spAutoFit/>
          </a:bodyPr>
          <a:lstStyle/>
          <a:p>
            <a:pPr algn="ctr">
              <a:lnSpc>
                <a:spcPts val="2910"/>
              </a:lnSpc>
            </a:pPr>
            <a:r>
              <a:rPr lang="en-US" sz="2188">
                <a:solidFill>
                  <a:srgbClr val="000000"/>
                </a:solidFill>
                <a:latin typeface="Press Start 2P"/>
                <a:ea typeface="Press Start 2P"/>
                <a:cs typeface="Press Start 2P"/>
                <a:sym typeface="Press Start 2P"/>
              </a:rPr>
              <a:t>Fox has</a:t>
            </a:r>
          </a:p>
          <a:p>
            <a:pPr algn="ctr">
              <a:lnSpc>
                <a:spcPts val="2910"/>
              </a:lnSpc>
            </a:pPr>
            <a:r>
              <a:rPr lang="en-US" sz="2188">
                <a:solidFill>
                  <a:srgbClr val="000000"/>
                </a:solidFill>
                <a:latin typeface="Press Start 2P"/>
                <a:ea typeface="Press Start 2P"/>
                <a:cs typeface="Press Start 2P"/>
                <a:sym typeface="Press Start 2P"/>
              </a:rPr>
              <a:t>discovered</a:t>
            </a:r>
          </a:p>
          <a:p>
            <a:pPr algn="ctr">
              <a:lnSpc>
                <a:spcPts val="2910"/>
              </a:lnSpc>
            </a:pPr>
            <a:r>
              <a:rPr lang="en-US" sz="2188">
                <a:solidFill>
                  <a:srgbClr val="000000"/>
                </a:solidFill>
                <a:latin typeface="Press Start 2P"/>
                <a:ea typeface="Press Start 2P"/>
                <a:cs typeface="Press Start 2P"/>
                <a:sym typeface="Press Start 2P"/>
              </a:rPr>
              <a:t>a cigarette but leaves it</a:t>
            </a:r>
          </a:p>
        </p:txBody>
      </p:sp>
      <p:sp>
        <p:nvSpPr>
          <p:cNvPr name="Freeform 38" id="38"/>
          <p:cNvSpPr/>
          <p:nvPr/>
        </p:nvSpPr>
        <p:spPr>
          <a:xfrm flipH="false" flipV="false" rot="0">
            <a:off x="2536721" y="4653148"/>
            <a:ext cx="1629408" cy="767858"/>
          </a:xfrm>
          <a:custGeom>
            <a:avLst/>
            <a:gdLst/>
            <a:ahLst/>
            <a:cxnLst/>
            <a:rect r="r" b="b" t="t" l="l"/>
            <a:pathLst>
              <a:path h="767858" w="1629408">
                <a:moveTo>
                  <a:pt x="0" y="0"/>
                </a:moveTo>
                <a:lnTo>
                  <a:pt x="1629408" y="0"/>
                </a:lnTo>
                <a:lnTo>
                  <a:pt x="1629408" y="767859"/>
                </a:lnTo>
                <a:lnTo>
                  <a:pt x="0" y="767859"/>
                </a:lnTo>
                <a:lnTo>
                  <a:pt x="0" y="0"/>
                </a:lnTo>
                <a:close/>
              </a:path>
            </a:pathLst>
          </a:custGeom>
          <a:blipFill>
            <a:blip r:embed="rId23"/>
            <a:stretch>
              <a:fillRect l="0" t="0" r="0" b="0"/>
            </a:stretch>
          </a:blipFill>
        </p:spPr>
      </p:sp>
      <p:sp>
        <p:nvSpPr>
          <p:cNvPr name="Freeform 39" id="39"/>
          <p:cNvSpPr/>
          <p:nvPr/>
        </p:nvSpPr>
        <p:spPr>
          <a:xfrm flipH="false" flipV="false" rot="0">
            <a:off x="2099833" y="4109088"/>
            <a:ext cx="2116517" cy="997409"/>
          </a:xfrm>
          <a:custGeom>
            <a:avLst/>
            <a:gdLst/>
            <a:ahLst/>
            <a:cxnLst/>
            <a:rect r="r" b="b" t="t" l="l"/>
            <a:pathLst>
              <a:path h="997409" w="2116517">
                <a:moveTo>
                  <a:pt x="0" y="0"/>
                </a:moveTo>
                <a:lnTo>
                  <a:pt x="2116517" y="0"/>
                </a:lnTo>
                <a:lnTo>
                  <a:pt x="2116517" y="997408"/>
                </a:lnTo>
                <a:lnTo>
                  <a:pt x="0" y="997408"/>
                </a:lnTo>
                <a:lnTo>
                  <a:pt x="0" y="0"/>
                </a:lnTo>
                <a:close/>
              </a:path>
            </a:pathLst>
          </a:custGeom>
          <a:blipFill>
            <a:blip r:embed="rId23"/>
            <a:stretch>
              <a:fillRect l="0" t="0" r="0" b="0"/>
            </a:stretch>
          </a:blipFill>
        </p:spPr>
      </p:sp>
      <p:sp>
        <p:nvSpPr>
          <p:cNvPr name="Freeform 40" id="40"/>
          <p:cNvSpPr/>
          <p:nvPr/>
        </p:nvSpPr>
        <p:spPr>
          <a:xfrm flipH="false" flipV="false" rot="0">
            <a:off x="1263284" y="4571208"/>
            <a:ext cx="2101490" cy="1647510"/>
          </a:xfrm>
          <a:custGeom>
            <a:avLst/>
            <a:gdLst/>
            <a:ahLst/>
            <a:cxnLst/>
            <a:rect r="r" b="b" t="t" l="l"/>
            <a:pathLst>
              <a:path h="1647510" w="2101490">
                <a:moveTo>
                  <a:pt x="0" y="0"/>
                </a:moveTo>
                <a:lnTo>
                  <a:pt x="2101489" y="0"/>
                </a:lnTo>
                <a:lnTo>
                  <a:pt x="2101489" y="1647509"/>
                </a:lnTo>
                <a:lnTo>
                  <a:pt x="0" y="1647509"/>
                </a:lnTo>
                <a:lnTo>
                  <a:pt x="0" y="0"/>
                </a:lnTo>
                <a:close/>
              </a:path>
            </a:pathLst>
          </a:custGeom>
          <a:blipFill>
            <a:blip r:embed="rId24"/>
            <a:stretch>
              <a:fillRect l="-319860" t="-266222" r="-137630" b="-40000"/>
            </a:stretch>
          </a:blipFill>
        </p:spPr>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bg>
      <p:bgPr>
        <a:solidFill>
          <a:srgbClr val="C7EAF4"/>
        </a:solidFill>
      </p:bgPr>
    </p:bg>
    <p:spTree>
      <p:nvGrpSpPr>
        <p:cNvPr id="1" name=""/>
        <p:cNvGrpSpPr/>
        <p:nvPr/>
      </p:nvGrpSpPr>
      <p:grpSpPr>
        <a:xfrm>
          <a:off x="0" y="0"/>
          <a:ext cx="0" cy="0"/>
          <a:chOff x="0" y="0"/>
          <a:chExt cx="0" cy="0"/>
        </a:xfrm>
      </p:grpSpPr>
      <p:sp>
        <p:nvSpPr>
          <p:cNvPr name="Freeform 2" id="2"/>
          <p:cNvSpPr/>
          <p:nvPr/>
        </p:nvSpPr>
        <p:spPr>
          <a:xfrm flipH="false" flipV="false" rot="0">
            <a:off x="5022216" y="6049732"/>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3"/>
            <a:stretch>
              <a:fillRect l="0" t="0" r="0" b="0"/>
            </a:stretch>
          </a:blipFill>
        </p:spPr>
      </p:sp>
      <p:sp>
        <p:nvSpPr>
          <p:cNvPr name="Freeform 3" id="3"/>
          <p:cNvSpPr/>
          <p:nvPr/>
        </p:nvSpPr>
        <p:spPr>
          <a:xfrm flipH="false" flipV="false" rot="0">
            <a:off x="2536721" y="4653148"/>
            <a:ext cx="1629408" cy="767858"/>
          </a:xfrm>
          <a:custGeom>
            <a:avLst/>
            <a:gdLst/>
            <a:ahLst/>
            <a:cxnLst/>
            <a:rect r="r" b="b" t="t" l="l"/>
            <a:pathLst>
              <a:path h="767858" w="1629408">
                <a:moveTo>
                  <a:pt x="0" y="0"/>
                </a:moveTo>
                <a:lnTo>
                  <a:pt x="1629408" y="0"/>
                </a:lnTo>
                <a:lnTo>
                  <a:pt x="1629408" y="767859"/>
                </a:lnTo>
                <a:lnTo>
                  <a:pt x="0" y="767859"/>
                </a:lnTo>
                <a:lnTo>
                  <a:pt x="0" y="0"/>
                </a:lnTo>
                <a:close/>
              </a:path>
            </a:pathLst>
          </a:custGeom>
          <a:blipFill>
            <a:blip r:embed="rId4"/>
            <a:stretch>
              <a:fillRect l="0" t="0" r="0" b="0"/>
            </a:stretch>
          </a:blipFill>
        </p:spPr>
      </p:sp>
      <p:sp>
        <p:nvSpPr>
          <p:cNvPr name="Freeform 4" id="4"/>
          <p:cNvSpPr/>
          <p:nvPr/>
        </p:nvSpPr>
        <p:spPr>
          <a:xfrm flipH="false" flipV="false" rot="0">
            <a:off x="2099833" y="4109088"/>
            <a:ext cx="2116517" cy="997409"/>
          </a:xfrm>
          <a:custGeom>
            <a:avLst/>
            <a:gdLst/>
            <a:ahLst/>
            <a:cxnLst/>
            <a:rect r="r" b="b" t="t" l="l"/>
            <a:pathLst>
              <a:path h="997409" w="2116517">
                <a:moveTo>
                  <a:pt x="0" y="0"/>
                </a:moveTo>
                <a:lnTo>
                  <a:pt x="2116517" y="0"/>
                </a:lnTo>
                <a:lnTo>
                  <a:pt x="2116517" y="997408"/>
                </a:lnTo>
                <a:lnTo>
                  <a:pt x="0" y="997408"/>
                </a:lnTo>
                <a:lnTo>
                  <a:pt x="0" y="0"/>
                </a:lnTo>
                <a:close/>
              </a:path>
            </a:pathLst>
          </a:custGeom>
          <a:blipFill>
            <a:blip r:embed="rId4"/>
            <a:stretch>
              <a:fillRect l="0" t="0" r="0" b="0"/>
            </a:stretch>
          </a:blipFill>
        </p:spPr>
      </p:sp>
      <p:sp>
        <p:nvSpPr>
          <p:cNvPr name="Freeform 5" id="5"/>
          <p:cNvSpPr/>
          <p:nvPr/>
        </p:nvSpPr>
        <p:spPr>
          <a:xfrm flipH="false" flipV="false" rot="0">
            <a:off x="1263284" y="4571208"/>
            <a:ext cx="2101490" cy="1647510"/>
          </a:xfrm>
          <a:custGeom>
            <a:avLst/>
            <a:gdLst/>
            <a:ahLst/>
            <a:cxnLst/>
            <a:rect r="r" b="b" t="t" l="l"/>
            <a:pathLst>
              <a:path h="1647510" w="2101490">
                <a:moveTo>
                  <a:pt x="0" y="0"/>
                </a:moveTo>
                <a:lnTo>
                  <a:pt x="2101489" y="0"/>
                </a:lnTo>
                <a:lnTo>
                  <a:pt x="2101489" y="1647509"/>
                </a:lnTo>
                <a:lnTo>
                  <a:pt x="0" y="1647509"/>
                </a:lnTo>
                <a:lnTo>
                  <a:pt x="0" y="0"/>
                </a:lnTo>
                <a:close/>
              </a:path>
            </a:pathLst>
          </a:custGeom>
          <a:blipFill>
            <a:blip r:embed="rId5"/>
            <a:stretch>
              <a:fillRect l="-319860" t="-266222" r="-137630" b="-40000"/>
            </a:stretch>
          </a:blipFill>
        </p:spPr>
      </p:sp>
      <p:sp>
        <p:nvSpPr>
          <p:cNvPr name="Freeform 6" id="6"/>
          <p:cNvSpPr/>
          <p:nvPr/>
        </p:nvSpPr>
        <p:spPr>
          <a:xfrm flipH="false" flipV="false" rot="0">
            <a:off x="7434534" y="-1042294"/>
            <a:ext cx="12497725" cy="11501389"/>
          </a:xfrm>
          <a:custGeom>
            <a:avLst/>
            <a:gdLst/>
            <a:ahLst/>
            <a:cxnLst/>
            <a:rect r="r" b="b" t="t" l="l"/>
            <a:pathLst>
              <a:path h="11501389" w="12497725">
                <a:moveTo>
                  <a:pt x="0" y="0"/>
                </a:moveTo>
                <a:lnTo>
                  <a:pt x="12497725" y="0"/>
                </a:lnTo>
                <a:lnTo>
                  <a:pt x="12497725" y="11501389"/>
                </a:lnTo>
                <a:lnTo>
                  <a:pt x="0" y="11501389"/>
                </a:lnTo>
                <a:lnTo>
                  <a:pt x="0" y="0"/>
                </a:lnTo>
                <a:close/>
              </a:path>
            </a:pathLst>
          </a:custGeom>
          <a:blipFill>
            <a:blip r:embed="rId6"/>
            <a:stretch>
              <a:fillRect l="0" t="0" r="0" b="0"/>
            </a:stretch>
          </a:blipFill>
        </p:spPr>
      </p:sp>
      <p:sp>
        <p:nvSpPr>
          <p:cNvPr name="Freeform 7" id="7"/>
          <p:cNvSpPr/>
          <p:nvPr/>
        </p:nvSpPr>
        <p:spPr>
          <a:xfrm flipH="false" flipV="false" rot="0">
            <a:off x="15096830" y="-384443"/>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grpSp>
        <p:nvGrpSpPr>
          <p:cNvPr name="Group 8" id="8"/>
          <p:cNvGrpSpPr/>
          <p:nvPr/>
        </p:nvGrpSpPr>
        <p:grpSpPr>
          <a:xfrm rot="0">
            <a:off x="14198417" y="1054145"/>
            <a:ext cx="3205893" cy="3054942"/>
            <a:chOff x="0" y="0"/>
            <a:chExt cx="812800" cy="774529"/>
          </a:xfrm>
        </p:grpSpPr>
        <p:sp>
          <p:nvSpPr>
            <p:cNvPr name="Freeform 9" id="9"/>
            <p:cNvSpPr/>
            <p:nvPr/>
          </p:nvSpPr>
          <p:spPr>
            <a:xfrm flipH="false" flipV="false" rot="0">
              <a:off x="0" y="0"/>
              <a:ext cx="812800" cy="774529"/>
            </a:xfrm>
            <a:custGeom>
              <a:avLst/>
              <a:gdLst/>
              <a:ahLst/>
              <a:cxnLst/>
              <a:rect r="r" b="b" t="t" l="l"/>
              <a:pathLst>
                <a:path h="774529" w="812800">
                  <a:moveTo>
                    <a:pt x="0" y="0"/>
                  </a:moveTo>
                  <a:lnTo>
                    <a:pt x="812800" y="0"/>
                  </a:lnTo>
                  <a:lnTo>
                    <a:pt x="812800" y="774529"/>
                  </a:lnTo>
                  <a:lnTo>
                    <a:pt x="0" y="774529"/>
                  </a:lnTo>
                  <a:close/>
                </a:path>
              </a:pathLst>
            </a:custGeom>
            <a:solidFill>
              <a:srgbClr val="C7EAF4"/>
            </a:solidFill>
          </p:spPr>
        </p:sp>
        <p:sp>
          <p:nvSpPr>
            <p:cNvPr name="TextBox 10" id="10"/>
            <p:cNvSpPr txBox="true"/>
            <p:nvPr/>
          </p:nvSpPr>
          <p:spPr>
            <a:xfrm>
              <a:off x="0" y="-76200"/>
              <a:ext cx="812800" cy="850729"/>
            </a:xfrm>
            <a:prstGeom prst="rect">
              <a:avLst/>
            </a:prstGeom>
          </p:spPr>
          <p:txBody>
            <a:bodyPr anchor="ctr" rtlCol="false" tIns="50800" lIns="50800" bIns="50800" rIns="50800"/>
            <a:lstStyle/>
            <a:p>
              <a:pPr algn="ctr">
                <a:lnSpc>
                  <a:spcPts val="2659"/>
                </a:lnSpc>
              </a:pPr>
            </a:p>
          </p:txBody>
        </p:sp>
      </p:grpSp>
      <p:sp>
        <p:nvSpPr>
          <p:cNvPr name="Freeform 11" id="11"/>
          <p:cNvSpPr/>
          <p:nvPr/>
        </p:nvSpPr>
        <p:spPr>
          <a:xfrm flipH="false" flipV="false" rot="0">
            <a:off x="15096830" y="1054145"/>
            <a:ext cx="2187403" cy="3141692"/>
          </a:xfrm>
          <a:custGeom>
            <a:avLst/>
            <a:gdLst/>
            <a:ahLst/>
            <a:cxnLst/>
            <a:rect r="r" b="b" t="t" l="l"/>
            <a:pathLst>
              <a:path h="3141692" w="2187403">
                <a:moveTo>
                  <a:pt x="0" y="0"/>
                </a:moveTo>
                <a:lnTo>
                  <a:pt x="2187404" y="0"/>
                </a:lnTo>
                <a:lnTo>
                  <a:pt x="2187404" y="3141693"/>
                </a:lnTo>
                <a:lnTo>
                  <a:pt x="0" y="3141693"/>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12" id="12"/>
          <p:cNvSpPr/>
          <p:nvPr/>
        </p:nvSpPr>
        <p:spPr>
          <a:xfrm flipH="false" flipV="false" rot="0">
            <a:off x="12670594" y="5407324"/>
            <a:ext cx="1012802" cy="1012802"/>
          </a:xfrm>
          <a:custGeom>
            <a:avLst/>
            <a:gdLst/>
            <a:ahLst/>
            <a:cxnLst/>
            <a:rect r="r" b="b" t="t" l="l"/>
            <a:pathLst>
              <a:path h="1012802" w="1012802">
                <a:moveTo>
                  <a:pt x="0" y="0"/>
                </a:moveTo>
                <a:lnTo>
                  <a:pt x="1012802" y="0"/>
                </a:lnTo>
                <a:lnTo>
                  <a:pt x="1012802" y="1012802"/>
                </a:lnTo>
                <a:lnTo>
                  <a:pt x="0" y="1012802"/>
                </a:lnTo>
                <a:lnTo>
                  <a:pt x="0" y="0"/>
                </a:lnTo>
                <a:close/>
              </a:path>
            </a:pathLst>
          </a:custGeom>
          <a:blipFill>
            <a:blip r:embed="rId11"/>
            <a:stretch>
              <a:fillRect l="0" t="0" r="0" b="0"/>
            </a:stretch>
          </a:blipFill>
        </p:spPr>
      </p:sp>
      <p:sp>
        <p:nvSpPr>
          <p:cNvPr name="Freeform 13" id="13"/>
          <p:cNvSpPr/>
          <p:nvPr/>
        </p:nvSpPr>
        <p:spPr>
          <a:xfrm flipH="false" flipV="false" rot="0">
            <a:off x="15525455" y="5394963"/>
            <a:ext cx="1012802" cy="1012802"/>
          </a:xfrm>
          <a:custGeom>
            <a:avLst/>
            <a:gdLst/>
            <a:ahLst/>
            <a:cxnLst/>
            <a:rect r="r" b="b" t="t" l="l"/>
            <a:pathLst>
              <a:path h="1012802" w="1012802">
                <a:moveTo>
                  <a:pt x="0" y="0"/>
                </a:moveTo>
                <a:lnTo>
                  <a:pt x="1012802" y="0"/>
                </a:lnTo>
                <a:lnTo>
                  <a:pt x="1012802" y="1012801"/>
                </a:lnTo>
                <a:lnTo>
                  <a:pt x="0" y="1012801"/>
                </a:lnTo>
                <a:lnTo>
                  <a:pt x="0" y="0"/>
                </a:lnTo>
                <a:close/>
              </a:path>
            </a:pathLst>
          </a:custGeom>
          <a:blipFill>
            <a:blip r:embed="rId11"/>
            <a:stretch>
              <a:fillRect l="0" t="0" r="0" b="0"/>
            </a:stretch>
          </a:blipFill>
        </p:spPr>
      </p:sp>
      <p:sp>
        <p:nvSpPr>
          <p:cNvPr name="Freeform 14" id="14"/>
          <p:cNvSpPr/>
          <p:nvPr/>
        </p:nvSpPr>
        <p:spPr>
          <a:xfrm flipH="false" flipV="false" rot="0">
            <a:off x="6457211" y="316574"/>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15" id="15"/>
          <p:cNvSpPr/>
          <p:nvPr/>
        </p:nvSpPr>
        <p:spPr>
          <a:xfrm flipH="false" flipV="false" rot="0">
            <a:off x="10196428" y="1226851"/>
            <a:ext cx="1130619" cy="965266"/>
          </a:xfrm>
          <a:custGeom>
            <a:avLst/>
            <a:gdLst/>
            <a:ahLst/>
            <a:cxnLst/>
            <a:rect r="r" b="b" t="t" l="l"/>
            <a:pathLst>
              <a:path h="965266" w="1130619">
                <a:moveTo>
                  <a:pt x="0" y="0"/>
                </a:moveTo>
                <a:lnTo>
                  <a:pt x="1130619" y="0"/>
                </a:lnTo>
                <a:lnTo>
                  <a:pt x="1130619" y="965266"/>
                </a:lnTo>
                <a:lnTo>
                  <a:pt x="0" y="965266"/>
                </a:lnTo>
                <a:lnTo>
                  <a:pt x="0" y="0"/>
                </a:lnTo>
                <a:close/>
              </a:path>
            </a:pathLst>
          </a:custGeom>
          <a:blipFill>
            <a:blip r:embed="rId12"/>
            <a:stretch>
              <a:fillRect l="0" t="0" r="0" b="0"/>
            </a:stretch>
          </a:blipFill>
        </p:spPr>
      </p:sp>
      <p:sp>
        <p:nvSpPr>
          <p:cNvPr name="Freeform 16" id="16"/>
          <p:cNvSpPr/>
          <p:nvPr/>
        </p:nvSpPr>
        <p:spPr>
          <a:xfrm flipH="false" flipV="false" rot="0">
            <a:off x="14512654" y="7859631"/>
            <a:ext cx="1012802" cy="1012802"/>
          </a:xfrm>
          <a:custGeom>
            <a:avLst/>
            <a:gdLst/>
            <a:ahLst/>
            <a:cxnLst/>
            <a:rect r="r" b="b" t="t" l="l"/>
            <a:pathLst>
              <a:path h="1012802" w="1012802">
                <a:moveTo>
                  <a:pt x="0" y="0"/>
                </a:moveTo>
                <a:lnTo>
                  <a:pt x="1012801" y="0"/>
                </a:lnTo>
                <a:lnTo>
                  <a:pt x="1012801" y="1012802"/>
                </a:lnTo>
                <a:lnTo>
                  <a:pt x="0" y="1012802"/>
                </a:lnTo>
                <a:lnTo>
                  <a:pt x="0" y="0"/>
                </a:lnTo>
                <a:close/>
              </a:path>
            </a:pathLst>
          </a:custGeom>
          <a:blipFill>
            <a:blip r:embed="rId11"/>
            <a:stretch>
              <a:fillRect l="0" t="0" r="0" b="0"/>
            </a:stretch>
          </a:blipFill>
        </p:spPr>
      </p:sp>
      <p:sp>
        <p:nvSpPr>
          <p:cNvPr name="Freeform 17" id="17"/>
          <p:cNvSpPr/>
          <p:nvPr/>
        </p:nvSpPr>
        <p:spPr>
          <a:xfrm flipH="false" flipV="false" rot="0">
            <a:off x="-19102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
        <p:nvSpPr>
          <p:cNvPr name="Freeform 18" id="18"/>
          <p:cNvSpPr/>
          <p:nvPr/>
        </p:nvSpPr>
        <p:spPr>
          <a:xfrm flipH="false" flipV="false" rot="0">
            <a:off x="775564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
        <p:nvSpPr>
          <p:cNvPr name="Freeform 19" id="19"/>
          <p:cNvSpPr/>
          <p:nvPr/>
        </p:nvSpPr>
        <p:spPr>
          <a:xfrm flipH="false" flipV="false" rot="0">
            <a:off x="1555229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
        <p:nvSpPr>
          <p:cNvPr name="Freeform 20" id="20"/>
          <p:cNvSpPr/>
          <p:nvPr/>
        </p:nvSpPr>
        <p:spPr>
          <a:xfrm flipH="false" flipV="false" rot="0">
            <a:off x="9846217" y="7306449"/>
            <a:ext cx="1656947" cy="1610109"/>
          </a:xfrm>
          <a:custGeom>
            <a:avLst/>
            <a:gdLst/>
            <a:ahLst/>
            <a:cxnLst/>
            <a:rect r="r" b="b" t="t" l="l"/>
            <a:pathLst>
              <a:path h="1610109" w="1656947">
                <a:moveTo>
                  <a:pt x="0" y="0"/>
                </a:moveTo>
                <a:lnTo>
                  <a:pt x="1656947" y="0"/>
                </a:lnTo>
                <a:lnTo>
                  <a:pt x="1656947" y="1610109"/>
                </a:lnTo>
                <a:lnTo>
                  <a:pt x="0" y="1610109"/>
                </a:lnTo>
                <a:lnTo>
                  <a:pt x="0" y="0"/>
                </a:lnTo>
                <a:close/>
              </a:path>
            </a:pathLst>
          </a:custGeom>
          <a:blipFill>
            <a:blip r:embed="rId15"/>
            <a:stretch>
              <a:fillRect l="-265714" t="-60084" r="-287346" b="-223949"/>
            </a:stretch>
          </a:blipFill>
        </p:spPr>
      </p:sp>
      <p:sp>
        <p:nvSpPr>
          <p:cNvPr name="Freeform 21" id="21"/>
          <p:cNvSpPr/>
          <p:nvPr/>
        </p:nvSpPr>
        <p:spPr>
          <a:xfrm flipH="false" flipV="false" rot="0">
            <a:off x="1809110" y="6068374"/>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3"/>
            <a:stretch>
              <a:fillRect l="0" t="0" r="0" b="0"/>
            </a:stretch>
          </a:blipFill>
        </p:spPr>
      </p:sp>
      <p:sp>
        <p:nvSpPr>
          <p:cNvPr name="Freeform 22" id="22"/>
          <p:cNvSpPr/>
          <p:nvPr/>
        </p:nvSpPr>
        <p:spPr>
          <a:xfrm flipH="false" flipV="false" rot="0">
            <a:off x="5194829" y="4653148"/>
            <a:ext cx="1210436" cy="1559829"/>
          </a:xfrm>
          <a:custGeom>
            <a:avLst/>
            <a:gdLst/>
            <a:ahLst/>
            <a:cxnLst/>
            <a:rect r="r" b="b" t="t" l="l"/>
            <a:pathLst>
              <a:path h="1559829" w="1210436">
                <a:moveTo>
                  <a:pt x="0" y="0"/>
                </a:moveTo>
                <a:lnTo>
                  <a:pt x="1210436" y="0"/>
                </a:lnTo>
                <a:lnTo>
                  <a:pt x="1210436" y="1559829"/>
                </a:lnTo>
                <a:lnTo>
                  <a:pt x="0" y="1559829"/>
                </a:lnTo>
                <a:lnTo>
                  <a:pt x="0" y="0"/>
                </a:lnTo>
                <a:close/>
              </a:path>
            </a:pathLst>
          </a:custGeom>
          <a:blipFill>
            <a:blip r:embed="rId16"/>
            <a:stretch>
              <a:fillRect l="0" t="0" r="-156664" b="-18259"/>
            </a:stretch>
          </a:blipFill>
        </p:spPr>
      </p:sp>
      <p:sp>
        <p:nvSpPr>
          <p:cNvPr name="Freeform 23" id="23"/>
          <p:cNvSpPr/>
          <p:nvPr/>
        </p:nvSpPr>
        <p:spPr>
          <a:xfrm flipH="true" flipV="false" rot="0">
            <a:off x="1278820" y="2020484"/>
            <a:ext cx="3065729" cy="766432"/>
          </a:xfrm>
          <a:custGeom>
            <a:avLst/>
            <a:gdLst/>
            <a:ahLst/>
            <a:cxnLst/>
            <a:rect r="r" b="b" t="t" l="l"/>
            <a:pathLst>
              <a:path h="766432" w="3065729">
                <a:moveTo>
                  <a:pt x="3065729" y="0"/>
                </a:moveTo>
                <a:lnTo>
                  <a:pt x="0" y="0"/>
                </a:lnTo>
                <a:lnTo>
                  <a:pt x="0" y="766433"/>
                </a:lnTo>
                <a:lnTo>
                  <a:pt x="3065729" y="766433"/>
                </a:lnTo>
                <a:lnTo>
                  <a:pt x="3065729" y="0"/>
                </a:lnTo>
                <a:close/>
              </a:path>
            </a:pathLst>
          </a:custGeom>
          <a:blipFill>
            <a:blip r:embed="rId17"/>
            <a:stretch>
              <a:fillRect l="0" t="0" r="0" b="0"/>
            </a:stretch>
          </a:blipFill>
        </p:spPr>
      </p:sp>
      <p:sp>
        <p:nvSpPr>
          <p:cNvPr name="Freeform 24" id="24"/>
          <p:cNvSpPr/>
          <p:nvPr/>
        </p:nvSpPr>
        <p:spPr>
          <a:xfrm flipH="true" flipV="false" rot="0">
            <a:off x="1269295" y="858226"/>
            <a:ext cx="3123124" cy="780781"/>
          </a:xfrm>
          <a:custGeom>
            <a:avLst/>
            <a:gdLst/>
            <a:ahLst/>
            <a:cxnLst/>
            <a:rect r="r" b="b" t="t" l="l"/>
            <a:pathLst>
              <a:path h="780781" w="3123124">
                <a:moveTo>
                  <a:pt x="3123124" y="0"/>
                </a:moveTo>
                <a:lnTo>
                  <a:pt x="0" y="0"/>
                </a:lnTo>
                <a:lnTo>
                  <a:pt x="0" y="780781"/>
                </a:lnTo>
                <a:lnTo>
                  <a:pt x="3123124" y="780781"/>
                </a:lnTo>
                <a:lnTo>
                  <a:pt x="3123124" y="0"/>
                </a:lnTo>
                <a:close/>
              </a:path>
            </a:pathLst>
          </a:custGeom>
          <a:blipFill>
            <a:blip r:embed="rId18"/>
            <a:stretch>
              <a:fillRect l="0" t="0" r="0" b="0"/>
            </a:stretch>
          </a:blipFill>
        </p:spPr>
      </p:sp>
      <p:sp>
        <p:nvSpPr>
          <p:cNvPr name="Freeform 25" id="25"/>
          <p:cNvSpPr/>
          <p:nvPr/>
        </p:nvSpPr>
        <p:spPr>
          <a:xfrm flipH="false" flipV="false" rot="0">
            <a:off x="3444672" y="739591"/>
            <a:ext cx="1062474" cy="907087"/>
          </a:xfrm>
          <a:custGeom>
            <a:avLst/>
            <a:gdLst/>
            <a:ahLst/>
            <a:cxnLst/>
            <a:rect r="r" b="b" t="t" l="l"/>
            <a:pathLst>
              <a:path h="907087" w="1062474">
                <a:moveTo>
                  <a:pt x="0" y="0"/>
                </a:moveTo>
                <a:lnTo>
                  <a:pt x="1062474" y="0"/>
                </a:lnTo>
                <a:lnTo>
                  <a:pt x="1062474" y="907087"/>
                </a:lnTo>
                <a:lnTo>
                  <a:pt x="0" y="907087"/>
                </a:lnTo>
                <a:lnTo>
                  <a:pt x="0" y="0"/>
                </a:lnTo>
                <a:close/>
              </a:path>
            </a:pathLst>
          </a:custGeom>
          <a:blipFill>
            <a:blip r:embed="rId12"/>
            <a:stretch>
              <a:fillRect l="0" t="0" r="0" b="0"/>
            </a:stretch>
          </a:blipFill>
        </p:spPr>
      </p:sp>
      <p:sp>
        <p:nvSpPr>
          <p:cNvPr name="Freeform 26" id="26"/>
          <p:cNvSpPr/>
          <p:nvPr/>
        </p:nvSpPr>
        <p:spPr>
          <a:xfrm flipH="false" flipV="false" rot="0">
            <a:off x="3444672" y="1931704"/>
            <a:ext cx="1062474" cy="907087"/>
          </a:xfrm>
          <a:custGeom>
            <a:avLst/>
            <a:gdLst/>
            <a:ahLst/>
            <a:cxnLst/>
            <a:rect r="r" b="b" t="t" l="l"/>
            <a:pathLst>
              <a:path h="907087" w="1062474">
                <a:moveTo>
                  <a:pt x="0" y="0"/>
                </a:moveTo>
                <a:lnTo>
                  <a:pt x="1062474" y="0"/>
                </a:lnTo>
                <a:lnTo>
                  <a:pt x="1062474" y="907088"/>
                </a:lnTo>
                <a:lnTo>
                  <a:pt x="0" y="907088"/>
                </a:lnTo>
                <a:lnTo>
                  <a:pt x="0" y="0"/>
                </a:lnTo>
                <a:close/>
              </a:path>
            </a:pathLst>
          </a:custGeom>
          <a:blipFill>
            <a:blip r:embed="rId12"/>
            <a:stretch>
              <a:fillRect l="0" t="0" r="0" b="0"/>
            </a:stretch>
          </a:blipFill>
        </p:spPr>
      </p:sp>
      <p:sp>
        <p:nvSpPr>
          <p:cNvPr name="Freeform 27" id="27"/>
          <p:cNvSpPr/>
          <p:nvPr/>
        </p:nvSpPr>
        <p:spPr>
          <a:xfrm flipH="false" flipV="false" rot="0">
            <a:off x="1302709"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11"/>
            <a:stretch>
              <a:fillRect l="0" t="0" r="0" b="0"/>
            </a:stretch>
          </a:blipFill>
        </p:spPr>
      </p:sp>
      <p:sp>
        <p:nvSpPr>
          <p:cNvPr name="Freeform 28" id="28"/>
          <p:cNvSpPr/>
          <p:nvPr/>
        </p:nvSpPr>
        <p:spPr>
          <a:xfrm flipH="false" flipV="false" rot="0">
            <a:off x="8235229" y="5729022"/>
            <a:ext cx="997794" cy="997794"/>
          </a:xfrm>
          <a:custGeom>
            <a:avLst/>
            <a:gdLst/>
            <a:ahLst/>
            <a:cxnLst/>
            <a:rect r="r" b="b" t="t" l="l"/>
            <a:pathLst>
              <a:path h="997794" w="997794">
                <a:moveTo>
                  <a:pt x="0" y="0"/>
                </a:moveTo>
                <a:lnTo>
                  <a:pt x="997794" y="0"/>
                </a:lnTo>
                <a:lnTo>
                  <a:pt x="997794" y="997794"/>
                </a:lnTo>
                <a:lnTo>
                  <a:pt x="0" y="997794"/>
                </a:lnTo>
                <a:lnTo>
                  <a:pt x="0" y="0"/>
                </a:lnTo>
                <a:close/>
              </a:path>
            </a:pathLst>
          </a:custGeom>
          <a:blipFill>
            <a:blip r:embed="rId19">
              <a:extLst>
                <a:ext uri="{96DAC541-7B7A-43D3-8B79-37D633B846F1}">
                  <asvg:svgBlip xmlns:asvg="http://schemas.microsoft.com/office/drawing/2016/SVG/main" r:embed="rId20"/>
                </a:ext>
              </a:extLst>
            </a:blip>
            <a:stretch>
              <a:fillRect l="0" t="0" r="0" b="0"/>
            </a:stretch>
          </a:blipFill>
        </p:spPr>
      </p:sp>
      <p:sp>
        <p:nvSpPr>
          <p:cNvPr name="Freeform 29" id="29"/>
          <p:cNvSpPr/>
          <p:nvPr/>
        </p:nvSpPr>
        <p:spPr>
          <a:xfrm flipH="false" flipV="false" rot="0">
            <a:off x="12301266" y="7356729"/>
            <a:ext cx="1210436" cy="1559829"/>
          </a:xfrm>
          <a:custGeom>
            <a:avLst/>
            <a:gdLst/>
            <a:ahLst/>
            <a:cxnLst/>
            <a:rect r="r" b="b" t="t" l="l"/>
            <a:pathLst>
              <a:path h="1559829" w="1210436">
                <a:moveTo>
                  <a:pt x="0" y="0"/>
                </a:moveTo>
                <a:lnTo>
                  <a:pt x="1210436" y="0"/>
                </a:lnTo>
                <a:lnTo>
                  <a:pt x="1210436" y="1559829"/>
                </a:lnTo>
                <a:lnTo>
                  <a:pt x="0" y="1559829"/>
                </a:lnTo>
                <a:lnTo>
                  <a:pt x="0" y="0"/>
                </a:lnTo>
                <a:close/>
              </a:path>
            </a:pathLst>
          </a:custGeom>
          <a:blipFill>
            <a:blip r:embed="rId16"/>
            <a:stretch>
              <a:fillRect l="0" t="0" r="-156664" b="-18259"/>
            </a:stretch>
          </a:blipFill>
        </p:spPr>
      </p:sp>
      <p:sp>
        <p:nvSpPr>
          <p:cNvPr name="Freeform 30" id="30"/>
          <p:cNvSpPr/>
          <p:nvPr/>
        </p:nvSpPr>
        <p:spPr>
          <a:xfrm flipH="false" flipV="false" rot="0">
            <a:off x="7035046" y="3273860"/>
            <a:ext cx="3890283" cy="3146266"/>
          </a:xfrm>
          <a:custGeom>
            <a:avLst/>
            <a:gdLst/>
            <a:ahLst/>
            <a:cxnLst/>
            <a:rect r="r" b="b" t="t" l="l"/>
            <a:pathLst>
              <a:path h="3146266" w="3890283">
                <a:moveTo>
                  <a:pt x="0" y="0"/>
                </a:moveTo>
                <a:lnTo>
                  <a:pt x="3890283" y="0"/>
                </a:lnTo>
                <a:lnTo>
                  <a:pt x="3890283" y="3146266"/>
                </a:lnTo>
                <a:lnTo>
                  <a:pt x="0" y="3146266"/>
                </a:lnTo>
                <a:lnTo>
                  <a:pt x="0" y="0"/>
                </a:lnTo>
                <a:close/>
              </a:path>
            </a:pathLst>
          </a:custGeom>
          <a:blipFill>
            <a:blip r:embed="rId21"/>
            <a:stretch>
              <a:fillRect l="0" t="0" r="0" b="0"/>
            </a:stretch>
          </a:blipFill>
        </p:spPr>
      </p:sp>
      <p:sp>
        <p:nvSpPr>
          <p:cNvPr name="TextBox 31" id="31"/>
          <p:cNvSpPr txBox="true"/>
          <p:nvPr/>
        </p:nvSpPr>
        <p:spPr>
          <a:xfrm rot="0">
            <a:off x="7571954" y="4485483"/>
            <a:ext cx="2587866" cy="1106818"/>
          </a:xfrm>
          <a:prstGeom prst="rect">
            <a:avLst/>
          </a:prstGeom>
        </p:spPr>
        <p:txBody>
          <a:bodyPr anchor="t" rtlCol="false" tIns="0" lIns="0" bIns="0" rIns="0">
            <a:spAutoFit/>
          </a:bodyPr>
          <a:lstStyle/>
          <a:p>
            <a:pPr algn="ctr">
              <a:lnSpc>
                <a:spcPts val="2910"/>
              </a:lnSpc>
            </a:pPr>
            <a:r>
              <a:rPr lang="en-US" sz="2188">
                <a:solidFill>
                  <a:srgbClr val="000000"/>
                </a:solidFill>
                <a:latin typeface="Press Start 2P"/>
                <a:ea typeface="Press Start 2P"/>
                <a:cs typeface="Press Start 2P"/>
                <a:sym typeface="Press Start 2P"/>
              </a:rPr>
              <a:t>Fox collects a coin</a:t>
            </a:r>
          </a:p>
        </p:txBody>
      </p:sp>
      <p:grpSp>
        <p:nvGrpSpPr>
          <p:cNvPr name="Group 32" id="32"/>
          <p:cNvGrpSpPr/>
          <p:nvPr/>
        </p:nvGrpSpPr>
        <p:grpSpPr>
          <a:xfrm rot="0">
            <a:off x="137570" y="1760978"/>
            <a:ext cx="1077814" cy="1077814"/>
            <a:chOff x="0" y="0"/>
            <a:chExt cx="812800" cy="812800"/>
          </a:xfrm>
        </p:grpSpPr>
        <p:sp>
          <p:nvSpPr>
            <p:cNvPr name="Freeform 33" id="3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4C301"/>
            </a:solidFill>
          </p:spPr>
        </p:sp>
        <p:sp>
          <p:nvSpPr>
            <p:cNvPr name="TextBox 34" id="34"/>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grpSp>
        <p:nvGrpSpPr>
          <p:cNvPr name="Group 35" id="35"/>
          <p:cNvGrpSpPr/>
          <p:nvPr/>
        </p:nvGrpSpPr>
        <p:grpSpPr>
          <a:xfrm rot="0">
            <a:off x="137570" y="489793"/>
            <a:ext cx="1077814" cy="1077814"/>
            <a:chOff x="0" y="0"/>
            <a:chExt cx="812800" cy="812800"/>
          </a:xfrm>
        </p:grpSpPr>
        <p:sp>
          <p:nvSpPr>
            <p:cNvPr name="Freeform 36" id="3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F1717"/>
            </a:solidFill>
          </p:spPr>
        </p:sp>
        <p:sp>
          <p:nvSpPr>
            <p:cNvPr name="TextBox 37" id="37"/>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sp>
        <p:nvSpPr>
          <p:cNvPr name="Freeform 38" id="38"/>
          <p:cNvSpPr/>
          <p:nvPr/>
        </p:nvSpPr>
        <p:spPr>
          <a:xfrm flipH="false" flipV="false" rot="0">
            <a:off x="227241" y="419750"/>
            <a:ext cx="978603" cy="1058050"/>
          </a:xfrm>
          <a:custGeom>
            <a:avLst/>
            <a:gdLst/>
            <a:ahLst/>
            <a:cxnLst/>
            <a:rect r="r" b="b" t="t" l="l"/>
            <a:pathLst>
              <a:path h="1058050" w="978603">
                <a:moveTo>
                  <a:pt x="0" y="0"/>
                </a:moveTo>
                <a:lnTo>
                  <a:pt x="978602" y="0"/>
                </a:lnTo>
                <a:lnTo>
                  <a:pt x="978602" y="1058050"/>
                </a:lnTo>
                <a:lnTo>
                  <a:pt x="0" y="1058050"/>
                </a:lnTo>
                <a:lnTo>
                  <a:pt x="0" y="0"/>
                </a:lnTo>
                <a:close/>
              </a:path>
            </a:pathLst>
          </a:custGeom>
          <a:blipFill>
            <a:blip r:embed="rId22"/>
            <a:stretch>
              <a:fillRect l="-131760" t="0" r="-7499" b="-85695"/>
            </a:stretch>
          </a:blipFill>
        </p:spPr>
      </p:sp>
      <p:sp>
        <p:nvSpPr>
          <p:cNvPr name="Freeform 39" id="39"/>
          <p:cNvSpPr/>
          <p:nvPr/>
        </p:nvSpPr>
        <p:spPr>
          <a:xfrm flipH="false" flipV="false" rot="0">
            <a:off x="175670" y="1760978"/>
            <a:ext cx="932081" cy="974554"/>
          </a:xfrm>
          <a:custGeom>
            <a:avLst/>
            <a:gdLst/>
            <a:ahLst/>
            <a:cxnLst/>
            <a:rect r="r" b="b" t="t" l="l"/>
            <a:pathLst>
              <a:path h="974554" w="932081">
                <a:moveTo>
                  <a:pt x="0" y="0"/>
                </a:moveTo>
                <a:lnTo>
                  <a:pt x="932081" y="0"/>
                </a:lnTo>
                <a:lnTo>
                  <a:pt x="932081" y="974553"/>
                </a:lnTo>
                <a:lnTo>
                  <a:pt x="0" y="974553"/>
                </a:lnTo>
                <a:lnTo>
                  <a:pt x="0" y="0"/>
                </a:lnTo>
                <a:close/>
              </a:path>
            </a:pathLst>
          </a:custGeom>
          <a:blipFill>
            <a:blip r:embed="rId23"/>
            <a:stretch>
              <a:fillRect l="-6761" t="0" r="-124616" b="-85695"/>
            </a:stretch>
          </a:blipFill>
        </p:spPr>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bg>
      <p:bgPr>
        <a:solidFill>
          <a:srgbClr val="C7EAF4"/>
        </a:solidFill>
      </p:bgPr>
    </p:bg>
    <p:spTree>
      <p:nvGrpSpPr>
        <p:cNvPr id="1" name=""/>
        <p:cNvGrpSpPr/>
        <p:nvPr/>
      </p:nvGrpSpPr>
      <p:grpSpPr>
        <a:xfrm>
          <a:off x="0" y="0"/>
          <a:ext cx="0" cy="0"/>
          <a:chOff x="0" y="0"/>
          <a:chExt cx="0" cy="0"/>
        </a:xfrm>
      </p:grpSpPr>
      <p:sp>
        <p:nvSpPr>
          <p:cNvPr name="Freeform 2" id="2"/>
          <p:cNvSpPr/>
          <p:nvPr/>
        </p:nvSpPr>
        <p:spPr>
          <a:xfrm flipH="false" flipV="false" rot="0">
            <a:off x="5022216" y="6049732"/>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3"/>
            <a:stretch>
              <a:fillRect l="0" t="0" r="0" b="0"/>
            </a:stretch>
          </a:blipFill>
        </p:spPr>
      </p:sp>
      <p:sp>
        <p:nvSpPr>
          <p:cNvPr name="Freeform 3" id="3"/>
          <p:cNvSpPr/>
          <p:nvPr/>
        </p:nvSpPr>
        <p:spPr>
          <a:xfrm flipH="false" flipV="false" rot="0">
            <a:off x="2536721" y="4653148"/>
            <a:ext cx="1629408" cy="767858"/>
          </a:xfrm>
          <a:custGeom>
            <a:avLst/>
            <a:gdLst/>
            <a:ahLst/>
            <a:cxnLst/>
            <a:rect r="r" b="b" t="t" l="l"/>
            <a:pathLst>
              <a:path h="767858" w="1629408">
                <a:moveTo>
                  <a:pt x="0" y="0"/>
                </a:moveTo>
                <a:lnTo>
                  <a:pt x="1629408" y="0"/>
                </a:lnTo>
                <a:lnTo>
                  <a:pt x="1629408" y="767859"/>
                </a:lnTo>
                <a:lnTo>
                  <a:pt x="0" y="767859"/>
                </a:lnTo>
                <a:lnTo>
                  <a:pt x="0" y="0"/>
                </a:lnTo>
                <a:close/>
              </a:path>
            </a:pathLst>
          </a:custGeom>
          <a:blipFill>
            <a:blip r:embed="rId4"/>
            <a:stretch>
              <a:fillRect l="0" t="0" r="0" b="0"/>
            </a:stretch>
          </a:blipFill>
        </p:spPr>
      </p:sp>
      <p:sp>
        <p:nvSpPr>
          <p:cNvPr name="Freeform 4" id="4"/>
          <p:cNvSpPr/>
          <p:nvPr/>
        </p:nvSpPr>
        <p:spPr>
          <a:xfrm flipH="false" flipV="false" rot="0">
            <a:off x="2099833" y="4109088"/>
            <a:ext cx="2116517" cy="997409"/>
          </a:xfrm>
          <a:custGeom>
            <a:avLst/>
            <a:gdLst/>
            <a:ahLst/>
            <a:cxnLst/>
            <a:rect r="r" b="b" t="t" l="l"/>
            <a:pathLst>
              <a:path h="997409" w="2116517">
                <a:moveTo>
                  <a:pt x="0" y="0"/>
                </a:moveTo>
                <a:lnTo>
                  <a:pt x="2116517" y="0"/>
                </a:lnTo>
                <a:lnTo>
                  <a:pt x="2116517" y="997408"/>
                </a:lnTo>
                <a:lnTo>
                  <a:pt x="0" y="997408"/>
                </a:lnTo>
                <a:lnTo>
                  <a:pt x="0" y="0"/>
                </a:lnTo>
                <a:close/>
              </a:path>
            </a:pathLst>
          </a:custGeom>
          <a:blipFill>
            <a:blip r:embed="rId4"/>
            <a:stretch>
              <a:fillRect l="0" t="0" r="0" b="0"/>
            </a:stretch>
          </a:blipFill>
        </p:spPr>
      </p:sp>
      <p:sp>
        <p:nvSpPr>
          <p:cNvPr name="Freeform 5" id="5"/>
          <p:cNvSpPr/>
          <p:nvPr/>
        </p:nvSpPr>
        <p:spPr>
          <a:xfrm flipH="false" flipV="false" rot="0">
            <a:off x="1093635" y="3634917"/>
            <a:ext cx="3122714" cy="1471579"/>
          </a:xfrm>
          <a:custGeom>
            <a:avLst/>
            <a:gdLst/>
            <a:ahLst/>
            <a:cxnLst/>
            <a:rect r="r" b="b" t="t" l="l"/>
            <a:pathLst>
              <a:path h="1471579" w="3122714">
                <a:moveTo>
                  <a:pt x="0" y="0"/>
                </a:moveTo>
                <a:lnTo>
                  <a:pt x="3122715" y="0"/>
                </a:lnTo>
                <a:lnTo>
                  <a:pt x="3122715" y="1471579"/>
                </a:lnTo>
                <a:lnTo>
                  <a:pt x="0" y="1471579"/>
                </a:lnTo>
                <a:lnTo>
                  <a:pt x="0" y="0"/>
                </a:lnTo>
                <a:close/>
              </a:path>
            </a:pathLst>
          </a:custGeom>
          <a:blipFill>
            <a:blip r:embed="rId4"/>
            <a:stretch>
              <a:fillRect l="0" t="0" r="0" b="0"/>
            </a:stretch>
          </a:blipFill>
        </p:spPr>
      </p:sp>
      <p:sp>
        <p:nvSpPr>
          <p:cNvPr name="Freeform 6" id="6"/>
          <p:cNvSpPr/>
          <p:nvPr/>
        </p:nvSpPr>
        <p:spPr>
          <a:xfrm flipH="false" flipV="false" rot="0">
            <a:off x="1263284" y="4571208"/>
            <a:ext cx="2101490" cy="1647510"/>
          </a:xfrm>
          <a:custGeom>
            <a:avLst/>
            <a:gdLst/>
            <a:ahLst/>
            <a:cxnLst/>
            <a:rect r="r" b="b" t="t" l="l"/>
            <a:pathLst>
              <a:path h="1647510" w="2101490">
                <a:moveTo>
                  <a:pt x="0" y="0"/>
                </a:moveTo>
                <a:lnTo>
                  <a:pt x="2101489" y="0"/>
                </a:lnTo>
                <a:lnTo>
                  <a:pt x="2101489" y="1647509"/>
                </a:lnTo>
                <a:lnTo>
                  <a:pt x="0" y="1647509"/>
                </a:lnTo>
                <a:lnTo>
                  <a:pt x="0" y="0"/>
                </a:lnTo>
                <a:close/>
              </a:path>
            </a:pathLst>
          </a:custGeom>
          <a:blipFill>
            <a:blip r:embed="rId5"/>
            <a:stretch>
              <a:fillRect l="-319860" t="-266222" r="-137630" b="-40000"/>
            </a:stretch>
          </a:blipFill>
        </p:spPr>
      </p:sp>
      <p:sp>
        <p:nvSpPr>
          <p:cNvPr name="Freeform 7" id="7"/>
          <p:cNvSpPr/>
          <p:nvPr/>
        </p:nvSpPr>
        <p:spPr>
          <a:xfrm flipH="false" flipV="false" rot="0">
            <a:off x="7434534" y="-1042294"/>
            <a:ext cx="12497725" cy="11501389"/>
          </a:xfrm>
          <a:custGeom>
            <a:avLst/>
            <a:gdLst/>
            <a:ahLst/>
            <a:cxnLst/>
            <a:rect r="r" b="b" t="t" l="l"/>
            <a:pathLst>
              <a:path h="11501389" w="12497725">
                <a:moveTo>
                  <a:pt x="0" y="0"/>
                </a:moveTo>
                <a:lnTo>
                  <a:pt x="12497725" y="0"/>
                </a:lnTo>
                <a:lnTo>
                  <a:pt x="12497725" y="11501389"/>
                </a:lnTo>
                <a:lnTo>
                  <a:pt x="0" y="11501389"/>
                </a:lnTo>
                <a:lnTo>
                  <a:pt x="0" y="0"/>
                </a:lnTo>
                <a:close/>
              </a:path>
            </a:pathLst>
          </a:custGeom>
          <a:blipFill>
            <a:blip r:embed="rId6"/>
            <a:stretch>
              <a:fillRect l="0" t="0" r="0" b="0"/>
            </a:stretch>
          </a:blipFill>
        </p:spPr>
      </p:sp>
      <p:sp>
        <p:nvSpPr>
          <p:cNvPr name="Freeform 8" id="8"/>
          <p:cNvSpPr/>
          <p:nvPr/>
        </p:nvSpPr>
        <p:spPr>
          <a:xfrm flipH="false" flipV="false" rot="0">
            <a:off x="15096830" y="-384443"/>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grpSp>
        <p:nvGrpSpPr>
          <p:cNvPr name="Group 9" id="9"/>
          <p:cNvGrpSpPr/>
          <p:nvPr/>
        </p:nvGrpSpPr>
        <p:grpSpPr>
          <a:xfrm rot="0">
            <a:off x="14198417" y="1054145"/>
            <a:ext cx="3205893" cy="3054942"/>
            <a:chOff x="0" y="0"/>
            <a:chExt cx="812800" cy="774529"/>
          </a:xfrm>
        </p:grpSpPr>
        <p:sp>
          <p:nvSpPr>
            <p:cNvPr name="Freeform 10" id="10"/>
            <p:cNvSpPr/>
            <p:nvPr/>
          </p:nvSpPr>
          <p:spPr>
            <a:xfrm flipH="false" flipV="false" rot="0">
              <a:off x="0" y="0"/>
              <a:ext cx="812800" cy="774529"/>
            </a:xfrm>
            <a:custGeom>
              <a:avLst/>
              <a:gdLst/>
              <a:ahLst/>
              <a:cxnLst/>
              <a:rect r="r" b="b" t="t" l="l"/>
              <a:pathLst>
                <a:path h="774529" w="812800">
                  <a:moveTo>
                    <a:pt x="0" y="0"/>
                  </a:moveTo>
                  <a:lnTo>
                    <a:pt x="812800" y="0"/>
                  </a:lnTo>
                  <a:lnTo>
                    <a:pt x="812800" y="774529"/>
                  </a:lnTo>
                  <a:lnTo>
                    <a:pt x="0" y="774529"/>
                  </a:lnTo>
                  <a:close/>
                </a:path>
              </a:pathLst>
            </a:custGeom>
            <a:solidFill>
              <a:srgbClr val="C7EAF4"/>
            </a:solidFill>
          </p:spPr>
        </p:sp>
        <p:sp>
          <p:nvSpPr>
            <p:cNvPr name="TextBox 11" id="11"/>
            <p:cNvSpPr txBox="true"/>
            <p:nvPr/>
          </p:nvSpPr>
          <p:spPr>
            <a:xfrm>
              <a:off x="0" y="-76200"/>
              <a:ext cx="812800" cy="850729"/>
            </a:xfrm>
            <a:prstGeom prst="rect">
              <a:avLst/>
            </a:prstGeom>
          </p:spPr>
          <p:txBody>
            <a:bodyPr anchor="ctr" rtlCol="false" tIns="50800" lIns="50800" bIns="50800" rIns="50800"/>
            <a:lstStyle/>
            <a:p>
              <a:pPr algn="ctr">
                <a:lnSpc>
                  <a:spcPts val="2659"/>
                </a:lnSpc>
              </a:pPr>
            </a:p>
          </p:txBody>
        </p:sp>
      </p:grpSp>
      <p:sp>
        <p:nvSpPr>
          <p:cNvPr name="Freeform 12" id="12"/>
          <p:cNvSpPr/>
          <p:nvPr/>
        </p:nvSpPr>
        <p:spPr>
          <a:xfrm flipH="false" flipV="false" rot="0">
            <a:off x="15096830" y="1054145"/>
            <a:ext cx="2187403" cy="3141692"/>
          </a:xfrm>
          <a:custGeom>
            <a:avLst/>
            <a:gdLst/>
            <a:ahLst/>
            <a:cxnLst/>
            <a:rect r="r" b="b" t="t" l="l"/>
            <a:pathLst>
              <a:path h="3141692" w="2187403">
                <a:moveTo>
                  <a:pt x="0" y="0"/>
                </a:moveTo>
                <a:lnTo>
                  <a:pt x="2187404" y="0"/>
                </a:lnTo>
                <a:lnTo>
                  <a:pt x="2187404" y="3141693"/>
                </a:lnTo>
                <a:lnTo>
                  <a:pt x="0" y="3141693"/>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13" id="13"/>
          <p:cNvSpPr/>
          <p:nvPr/>
        </p:nvSpPr>
        <p:spPr>
          <a:xfrm flipH="false" flipV="false" rot="0">
            <a:off x="12670594" y="5407324"/>
            <a:ext cx="1012802" cy="1012802"/>
          </a:xfrm>
          <a:custGeom>
            <a:avLst/>
            <a:gdLst/>
            <a:ahLst/>
            <a:cxnLst/>
            <a:rect r="r" b="b" t="t" l="l"/>
            <a:pathLst>
              <a:path h="1012802" w="1012802">
                <a:moveTo>
                  <a:pt x="0" y="0"/>
                </a:moveTo>
                <a:lnTo>
                  <a:pt x="1012802" y="0"/>
                </a:lnTo>
                <a:lnTo>
                  <a:pt x="1012802" y="1012802"/>
                </a:lnTo>
                <a:lnTo>
                  <a:pt x="0" y="1012802"/>
                </a:lnTo>
                <a:lnTo>
                  <a:pt x="0" y="0"/>
                </a:lnTo>
                <a:close/>
              </a:path>
            </a:pathLst>
          </a:custGeom>
          <a:blipFill>
            <a:blip r:embed="rId11"/>
            <a:stretch>
              <a:fillRect l="0" t="0" r="0" b="0"/>
            </a:stretch>
          </a:blipFill>
        </p:spPr>
      </p:sp>
      <p:sp>
        <p:nvSpPr>
          <p:cNvPr name="Freeform 14" id="14"/>
          <p:cNvSpPr/>
          <p:nvPr/>
        </p:nvSpPr>
        <p:spPr>
          <a:xfrm flipH="false" flipV="false" rot="0">
            <a:off x="15525455" y="5394963"/>
            <a:ext cx="1012802" cy="1012802"/>
          </a:xfrm>
          <a:custGeom>
            <a:avLst/>
            <a:gdLst/>
            <a:ahLst/>
            <a:cxnLst/>
            <a:rect r="r" b="b" t="t" l="l"/>
            <a:pathLst>
              <a:path h="1012802" w="1012802">
                <a:moveTo>
                  <a:pt x="0" y="0"/>
                </a:moveTo>
                <a:lnTo>
                  <a:pt x="1012802" y="0"/>
                </a:lnTo>
                <a:lnTo>
                  <a:pt x="1012802" y="1012801"/>
                </a:lnTo>
                <a:lnTo>
                  <a:pt x="0" y="1012801"/>
                </a:lnTo>
                <a:lnTo>
                  <a:pt x="0" y="0"/>
                </a:lnTo>
                <a:close/>
              </a:path>
            </a:pathLst>
          </a:custGeom>
          <a:blipFill>
            <a:blip r:embed="rId11"/>
            <a:stretch>
              <a:fillRect l="0" t="0" r="0" b="0"/>
            </a:stretch>
          </a:blipFill>
        </p:spPr>
      </p:sp>
      <p:sp>
        <p:nvSpPr>
          <p:cNvPr name="Freeform 15" id="15"/>
          <p:cNvSpPr/>
          <p:nvPr/>
        </p:nvSpPr>
        <p:spPr>
          <a:xfrm flipH="false" flipV="false" rot="0">
            <a:off x="6457211" y="316574"/>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16" id="16"/>
          <p:cNvSpPr/>
          <p:nvPr/>
        </p:nvSpPr>
        <p:spPr>
          <a:xfrm flipH="false" flipV="false" rot="0">
            <a:off x="10196428" y="1226851"/>
            <a:ext cx="1130619" cy="965266"/>
          </a:xfrm>
          <a:custGeom>
            <a:avLst/>
            <a:gdLst/>
            <a:ahLst/>
            <a:cxnLst/>
            <a:rect r="r" b="b" t="t" l="l"/>
            <a:pathLst>
              <a:path h="965266" w="1130619">
                <a:moveTo>
                  <a:pt x="0" y="0"/>
                </a:moveTo>
                <a:lnTo>
                  <a:pt x="1130619" y="0"/>
                </a:lnTo>
                <a:lnTo>
                  <a:pt x="1130619" y="965266"/>
                </a:lnTo>
                <a:lnTo>
                  <a:pt x="0" y="965266"/>
                </a:lnTo>
                <a:lnTo>
                  <a:pt x="0" y="0"/>
                </a:lnTo>
                <a:close/>
              </a:path>
            </a:pathLst>
          </a:custGeom>
          <a:blipFill>
            <a:blip r:embed="rId12"/>
            <a:stretch>
              <a:fillRect l="0" t="0" r="0" b="0"/>
            </a:stretch>
          </a:blipFill>
        </p:spPr>
      </p:sp>
      <p:sp>
        <p:nvSpPr>
          <p:cNvPr name="Freeform 17" id="17"/>
          <p:cNvSpPr/>
          <p:nvPr/>
        </p:nvSpPr>
        <p:spPr>
          <a:xfrm flipH="false" flipV="false" rot="0">
            <a:off x="14512654" y="7859631"/>
            <a:ext cx="1012802" cy="1012802"/>
          </a:xfrm>
          <a:custGeom>
            <a:avLst/>
            <a:gdLst/>
            <a:ahLst/>
            <a:cxnLst/>
            <a:rect r="r" b="b" t="t" l="l"/>
            <a:pathLst>
              <a:path h="1012802" w="1012802">
                <a:moveTo>
                  <a:pt x="0" y="0"/>
                </a:moveTo>
                <a:lnTo>
                  <a:pt x="1012801" y="0"/>
                </a:lnTo>
                <a:lnTo>
                  <a:pt x="1012801" y="1012802"/>
                </a:lnTo>
                <a:lnTo>
                  <a:pt x="0" y="1012802"/>
                </a:lnTo>
                <a:lnTo>
                  <a:pt x="0" y="0"/>
                </a:lnTo>
                <a:close/>
              </a:path>
            </a:pathLst>
          </a:custGeom>
          <a:blipFill>
            <a:blip r:embed="rId11"/>
            <a:stretch>
              <a:fillRect l="0" t="0" r="0" b="0"/>
            </a:stretch>
          </a:blipFill>
        </p:spPr>
      </p:sp>
      <p:sp>
        <p:nvSpPr>
          <p:cNvPr name="Freeform 18" id="18"/>
          <p:cNvSpPr/>
          <p:nvPr/>
        </p:nvSpPr>
        <p:spPr>
          <a:xfrm flipH="false" flipV="false" rot="0">
            <a:off x="-19102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
        <p:nvSpPr>
          <p:cNvPr name="Freeform 19" id="19"/>
          <p:cNvSpPr/>
          <p:nvPr/>
        </p:nvSpPr>
        <p:spPr>
          <a:xfrm flipH="false" flipV="false" rot="0">
            <a:off x="775564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
        <p:nvSpPr>
          <p:cNvPr name="Freeform 20" id="20"/>
          <p:cNvSpPr/>
          <p:nvPr/>
        </p:nvSpPr>
        <p:spPr>
          <a:xfrm flipH="false" flipV="false" rot="0">
            <a:off x="1555229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
        <p:nvSpPr>
          <p:cNvPr name="Freeform 21" id="21"/>
          <p:cNvSpPr/>
          <p:nvPr/>
        </p:nvSpPr>
        <p:spPr>
          <a:xfrm flipH="false" flipV="false" rot="0">
            <a:off x="12541470" y="5901364"/>
            <a:ext cx="1656947" cy="1610109"/>
          </a:xfrm>
          <a:custGeom>
            <a:avLst/>
            <a:gdLst/>
            <a:ahLst/>
            <a:cxnLst/>
            <a:rect r="r" b="b" t="t" l="l"/>
            <a:pathLst>
              <a:path h="1610109" w="1656947">
                <a:moveTo>
                  <a:pt x="0" y="0"/>
                </a:moveTo>
                <a:lnTo>
                  <a:pt x="1656947" y="0"/>
                </a:lnTo>
                <a:lnTo>
                  <a:pt x="1656947" y="1610108"/>
                </a:lnTo>
                <a:lnTo>
                  <a:pt x="0" y="1610108"/>
                </a:lnTo>
                <a:lnTo>
                  <a:pt x="0" y="0"/>
                </a:lnTo>
                <a:close/>
              </a:path>
            </a:pathLst>
          </a:custGeom>
          <a:blipFill>
            <a:blip r:embed="rId15"/>
            <a:stretch>
              <a:fillRect l="-265714" t="-60084" r="-287346" b="-223949"/>
            </a:stretch>
          </a:blipFill>
        </p:spPr>
      </p:sp>
      <p:sp>
        <p:nvSpPr>
          <p:cNvPr name="Freeform 22" id="22"/>
          <p:cNvSpPr/>
          <p:nvPr/>
        </p:nvSpPr>
        <p:spPr>
          <a:xfrm flipH="false" flipV="false" rot="0">
            <a:off x="1809110" y="6068374"/>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3"/>
            <a:stretch>
              <a:fillRect l="0" t="0" r="0" b="0"/>
            </a:stretch>
          </a:blipFill>
        </p:spPr>
      </p:sp>
      <p:sp>
        <p:nvSpPr>
          <p:cNvPr name="Freeform 23" id="23"/>
          <p:cNvSpPr/>
          <p:nvPr/>
        </p:nvSpPr>
        <p:spPr>
          <a:xfrm flipH="false" flipV="false" rot="0">
            <a:off x="5194829" y="4653148"/>
            <a:ext cx="1210436" cy="1559829"/>
          </a:xfrm>
          <a:custGeom>
            <a:avLst/>
            <a:gdLst/>
            <a:ahLst/>
            <a:cxnLst/>
            <a:rect r="r" b="b" t="t" l="l"/>
            <a:pathLst>
              <a:path h="1559829" w="1210436">
                <a:moveTo>
                  <a:pt x="0" y="0"/>
                </a:moveTo>
                <a:lnTo>
                  <a:pt x="1210436" y="0"/>
                </a:lnTo>
                <a:lnTo>
                  <a:pt x="1210436" y="1559829"/>
                </a:lnTo>
                <a:lnTo>
                  <a:pt x="0" y="1559829"/>
                </a:lnTo>
                <a:lnTo>
                  <a:pt x="0" y="0"/>
                </a:lnTo>
                <a:close/>
              </a:path>
            </a:pathLst>
          </a:custGeom>
          <a:blipFill>
            <a:blip r:embed="rId16"/>
            <a:stretch>
              <a:fillRect l="0" t="0" r="-156664" b="-18259"/>
            </a:stretch>
          </a:blipFill>
        </p:spPr>
      </p:sp>
      <p:sp>
        <p:nvSpPr>
          <p:cNvPr name="Freeform 24" id="24"/>
          <p:cNvSpPr/>
          <p:nvPr/>
        </p:nvSpPr>
        <p:spPr>
          <a:xfrm flipH="true" flipV="false" rot="0">
            <a:off x="1278820" y="2020484"/>
            <a:ext cx="3065729" cy="766432"/>
          </a:xfrm>
          <a:custGeom>
            <a:avLst/>
            <a:gdLst/>
            <a:ahLst/>
            <a:cxnLst/>
            <a:rect r="r" b="b" t="t" l="l"/>
            <a:pathLst>
              <a:path h="766432" w="3065729">
                <a:moveTo>
                  <a:pt x="3065729" y="0"/>
                </a:moveTo>
                <a:lnTo>
                  <a:pt x="0" y="0"/>
                </a:lnTo>
                <a:lnTo>
                  <a:pt x="0" y="766433"/>
                </a:lnTo>
                <a:lnTo>
                  <a:pt x="3065729" y="766433"/>
                </a:lnTo>
                <a:lnTo>
                  <a:pt x="3065729" y="0"/>
                </a:lnTo>
                <a:close/>
              </a:path>
            </a:pathLst>
          </a:custGeom>
          <a:blipFill>
            <a:blip r:embed="rId17"/>
            <a:stretch>
              <a:fillRect l="0" t="0" r="0" b="0"/>
            </a:stretch>
          </a:blipFill>
        </p:spPr>
      </p:sp>
      <p:sp>
        <p:nvSpPr>
          <p:cNvPr name="Freeform 25" id="25"/>
          <p:cNvSpPr/>
          <p:nvPr/>
        </p:nvSpPr>
        <p:spPr>
          <a:xfrm flipH="true" flipV="false" rot="0">
            <a:off x="1269295" y="858226"/>
            <a:ext cx="3123124" cy="780781"/>
          </a:xfrm>
          <a:custGeom>
            <a:avLst/>
            <a:gdLst/>
            <a:ahLst/>
            <a:cxnLst/>
            <a:rect r="r" b="b" t="t" l="l"/>
            <a:pathLst>
              <a:path h="780781" w="3123124">
                <a:moveTo>
                  <a:pt x="3123124" y="0"/>
                </a:moveTo>
                <a:lnTo>
                  <a:pt x="0" y="0"/>
                </a:lnTo>
                <a:lnTo>
                  <a:pt x="0" y="780781"/>
                </a:lnTo>
                <a:lnTo>
                  <a:pt x="3123124" y="780781"/>
                </a:lnTo>
                <a:lnTo>
                  <a:pt x="3123124" y="0"/>
                </a:lnTo>
                <a:close/>
              </a:path>
            </a:pathLst>
          </a:custGeom>
          <a:blipFill>
            <a:blip r:embed="rId18"/>
            <a:stretch>
              <a:fillRect l="0" t="0" r="0" b="0"/>
            </a:stretch>
          </a:blipFill>
        </p:spPr>
      </p:sp>
      <p:sp>
        <p:nvSpPr>
          <p:cNvPr name="Freeform 26" id="26"/>
          <p:cNvSpPr/>
          <p:nvPr/>
        </p:nvSpPr>
        <p:spPr>
          <a:xfrm flipH="false" flipV="false" rot="0">
            <a:off x="3444672" y="739591"/>
            <a:ext cx="1062474" cy="907087"/>
          </a:xfrm>
          <a:custGeom>
            <a:avLst/>
            <a:gdLst/>
            <a:ahLst/>
            <a:cxnLst/>
            <a:rect r="r" b="b" t="t" l="l"/>
            <a:pathLst>
              <a:path h="907087" w="1062474">
                <a:moveTo>
                  <a:pt x="0" y="0"/>
                </a:moveTo>
                <a:lnTo>
                  <a:pt x="1062474" y="0"/>
                </a:lnTo>
                <a:lnTo>
                  <a:pt x="1062474" y="907087"/>
                </a:lnTo>
                <a:lnTo>
                  <a:pt x="0" y="907087"/>
                </a:lnTo>
                <a:lnTo>
                  <a:pt x="0" y="0"/>
                </a:lnTo>
                <a:close/>
              </a:path>
            </a:pathLst>
          </a:custGeom>
          <a:blipFill>
            <a:blip r:embed="rId12"/>
            <a:stretch>
              <a:fillRect l="0" t="0" r="0" b="0"/>
            </a:stretch>
          </a:blipFill>
        </p:spPr>
      </p:sp>
      <p:sp>
        <p:nvSpPr>
          <p:cNvPr name="Freeform 27" id="27"/>
          <p:cNvSpPr/>
          <p:nvPr/>
        </p:nvSpPr>
        <p:spPr>
          <a:xfrm flipH="false" flipV="false" rot="0">
            <a:off x="3444672" y="1931704"/>
            <a:ext cx="1062474" cy="907087"/>
          </a:xfrm>
          <a:custGeom>
            <a:avLst/>
            <a:gdLst/>
            <a:ahLst/>
            <a:cxnLst/>
            <a:rect r="r" b="b" t="t" l="l"/>
            <a:pathLst>
              <a:path h="907087" w="1062474">
                <a:moveTo>
                  <a:pt x="0" y="0"/>
                </a:moveTo>
                <a:lnTo>
                  <a:pt x="1062474" y="0"/>
                </a:lnTo>
                <a:lnTo>
                  <a:pt x="1062474" y="907088"/>
                </a:lnTo>
                <a:lnTo>
                  <a:pt x="0" y="907088"/>
                </a:lnTo>
                <a:lnTo>
                  <a:pt x="0" y="0"/>
                </a:lnTo>
                <a:close/>
              </a:path>
            </a:pathLst>
          </a:custGeom>
          <a:blipFill>
            <a:blip r:embed="rId12"/>
            <a:stretch>
              <a:fillRect l="0" t="0" r="0" b="0"/>
            </a:stretch>
          </a:blipFill>
        </p:spPr>
      </p:sp>
      <p:sp>
        <p:nvSpPr>
          <p:cNvPr name="Freeform 28" id="28"/>
          <p:cNvSpPr/>
          <p:nvPr/>
        </p:nvSpPr>
        <p:spPr>
          <a:xfrm flipH="false" flipV="false" rot="0">
            <a:off x="1302709"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11"/>
            <a:stretch>
              <a:fillRect l="0" t="0" r="0" b="0"/>
            </a:stretch>
          </a:blipFill>
        </p:spPr>
      </p:sp>
      <p:sp>
        <p:nvSpPr>
          <p:cNvPr name="Freeform 29" id="29"/>
          <p:cNvSpPr/>
          <p:nvPr/>
        </p:nvSpPr>
        <p:spPr>
          <a:xfrm flipH="false" flipV="false" rot="0">
            <a:off x="8235229" y="5729022"/>
            <a:ext cx="997794" cy="997794"/>
          </a:xfrm>
          <a:custGeom>
            <a:avLst/>
            <a:gdLst/>
            <a:ahLst/>
            <a:cxnLst/>
            <a:rect r="r" b="b" t="t" l="l"/>
            <a:pathLst>
              <a:path h="997794" w="997794">
                <a:moveTo>
                  <a:pt x="0" y="0"/>
                </a:moveTo>
                <a:lnTo>
                  <a:pt x="997794" y="0"/>
                </a:lnTo>
                <a:lnTo>
                  <a:pt x="997794" y="997794"/>
                </a:lnTo>
                <a:lnTo>
                  <a:pt x="0" y="997794"/>
                </a:lnTo>
                <a:lnTo>
                  <a:pt x="0" y="0"/>
                </a:lnTo>
                <a:close/>
              </a:path>
            </a:pathLst>
          </a:custGeom>
          <a:blipFill>
            <a:blip r:embed="rId19">
              <a:extLst>
                <a:ext uri="{96DAC541-7B7A-43D3-8B79-37D633B846F1}">
                  <asvg:svgBlip xmlns:asvg="http://schemas.microsoft.com/office/drawing/2016/SVG/main" r:embed="rId20"/>
                </a:ext>
              </a:extLst>
            </a:blip>
            <a:stretch>
              <a:fillRect l="0" t="0" r="0" b="0"/>
            </a:stretch>
          </a:blipFill>
        </p:spPr>
      </p:sp>
      <p:sp>
        <p:nvSpPr>
          <p:cNvPr name="Freeform 30" id="30"/>
          <p:cNvSpPr/>
          <p:nvPr/>
        </p:nvSpPr>
        <p:spPr>
          <a:xfrm flipH="false" flipV="false" rot="0">
            <a:off x="12301266" y="7356729"/>
            <a:ext cx="1210436" cy="1559829"/>
          </a:xfrm>
          <a:custGeom>
            <a:avLst/>
            <a:gdLst/>
            <a:ahLst/>
            <a:cxnLst/>
            <a:rect r="r" b="b" t="t" l="l"/>
            <a:pathLst>
              <a:path h="1559829" w="1210436">
                <a:moveTo>
                  <a:pt x="0" y="0"/>
                </a:moveTo>
                <a:lnTo>
                  <a:pt x="1210436" y="0"/>
                </a:lnTo>
                <a:lnTo>
                  <a:pt x="1210436" y="1559829"/>
                </a:lnTo>
                <a:lnTo>
                  <a:pt x="0" y="1559829"/>
                </a:lnTo>
                <a:lnTo>
                  <a:pt x="0" y="0"/>
                </a:lnTo>
                <a:close/>
              </a:path>
            </a:pathLst>
          </a:custGeom>
          <a:blipFill>
            <a:blip r:embed="rId16"/>
            <a:stretch>
              <a:fillRect l="0" t="0" r="-156664" b="-18259"/>
            </a:stretch>
          </a:blipFill>
        </p:spPr>
      </p:sp>
      <p:sp>
        <p:nvSpPr>
          <p:cNvPr name="Freeform 31" id="31"/>
          <p:cNvSpPr/>
          <p:nvPr/>
        </p:nvSpPr>
        <p:spPr>
          <a:xfrm flipH="false" flipV="false" rot="0">
            <a:off x="8406679" y="5219766"/>
            <a:ext cx="3890283" cy="3146266"/>
          </a:xfrm>
          <a:custGeom>
            <a:avLst/>
            <a:gdLst/>
            <a:ahLst/>
            <a:cxnLst/>
            <a:rect r="r" b="b" t="t" l="l"/>
            <a:pathLst>
              <a:path h="3146266" w="3890283">
                <a:moveTo>
                  <a:pt x="0" y="0"/>
                </a:moveTo>
                <a:lnTo>
                  <a:pt x="3890283" y="0"/>
                </a:lnTo>
                <a:lnTo>
                  <a:pt x="3890283" y="3146266"/>
                </a:lnTo>
                <a:lnTo>
                  <a:pt x="0" y="3146266"/>
                </a:lnTo>
                <a:lnTo>
                  <a:pt x="0" y="0"/>
                </a:lnTo>
                <a:close/>
              </a:path>
            </a:pathLst>
          </a:custGeom>
          <a:blipFill>
            <a:blip r:embed="rId21"/>
            <a:stretch>
              <a:fillRect l="0" t="0" r="0" b="0"/>
            </a:stretch>
          </a:blipFill>
        </p:spPr>
      </p:sp>
      <p:sp>
        <p:nvSpPr>
          <p:cNvPr name="TextBox 32" id="32"/>
          <p:cNvSpPr txBox="true"/>
          <p:nvPr/>
        </p:nvSpPr>
        <p:spPr>
          <a:xfrm rot="0">
            <a:off x="8894910" y="6404655"/>
            <a:ext cx="2913820" cy="1106818"/>
          </a:xfrm>
          <a:prstGeom prst="rect">
            <a:avLst/>
          </a:prstGeom>
        </p:spPr>
        <p:txBody>
          <a:bodyPr anchor="t" rtlCol="false" tIns="0" lIns="0" bIns="0" rIns="0">
            <a:spAutoFit/>
          </a:bodyPr>
          <a:lstStyle/>
          <a:p>
            <a:pPr algn="ctr">
              <a:lnSpc>
                <a:spcPts val="2910"/>
              </a:lnSpc>
            </a:pPr>
            <a:r>
              <a:rPr lang="en-US" sz="2188">
                <a:solidFill>
                  <a:srgbClr val="000000"/>
                </a:solidFill>
                <a:latin typeface="Press Start 2P"/>
                <a:ea typeface="Press Start 2P"/>
                <a:cs typeface="Press Start 2P"/>
                <a:sym typeface="Press Start 2P"/>
              </a:rPr>
              <a:t>Fox dodges the cigarette</a:t>
            </a:r>
          </a:p>
        </p:txBody>
      </p:sp>
      <p:grpSp>
        <p:nvGrpSpPr>
          <p:cNvPr name="Group 33" id="33"/>
          <p:cNvGrpSpPr/>
          <p:nvPr/>
        </p:nvGrpSpPr>
        <p:grpSpPr>
          <a:xfrm rot="0">
            <a:off x="137570" y="1760978"/>
            <a:ext cx="1077814" cy="1077814"/>
            <a:chOff x="0" y="0"/>
            <a:chExt cx="812800" cy="812800"/>
          </a:xfrm>
        </p:grpSpPr>
        <p:sp>
          <p:nvSpPr>
            <p:cNvPr name="Freeform 34" id="34"/>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4C301"/>
            </a:solidFill>
          </p:spPr>
        </p:sp>
        <p:sp>
          <p:nvSpPr>
            <p:cNvPr name="TextBox 35" id="35"/>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grpSp>
        <p:nvGrpSpPr>
          <p:cNvPr name="Group 36" id="36"/>
          <p:cNvGrpSpPr/>
          <p:nvPr/>
        </p:nvGrpSpPr>
        <p:grpSpPr>
          <a:xfrm rot="0">
            <a:off x="137570" y="489793"/>
            <a:ext cx="1077814" cy="1077814"/>
            <a:chOff x="0" y="0"/>
            <a:chExt cx="812800" cy="812800"/>
          </a:xfrm>
        </p:grpSpPr>
        <p:sp>
          <p:nvSpPr>
            <p:cNvPr name="Freeform 37" id="37"/>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F1717"/>
            </a:solidFill>
          </p:spPr>
        </p:sp>
        <p:sp>
          <p:nvSpPr>
            <p:cNvPr name="TextBox 38" id="38"/>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sp>
        <p:nvSpPr>
          <p:cNvPr name="Freeform 39" id="39"/>
          <p:cNvSpPr/>
          <p:nvPr/>
        </p:nvSpPr>
        <p:spPr>
          <a:xfrm flipH="false" flipV="false" rot="0">
            <a:off x="227241" y="419750"/>
            <a:ext cx="978603" cy="1058050"/>
          </a:xfrm>
          <a:custGeom>
            <a:avLst/>
            <a:gdLst/>
            <a:ahLst/>
            <a:cxnLst/>
            <a:rect r="r" b="b" t="t" l="l"/>
            <a:pathLst>
              <a:path h="1058050" w="978603">
                <a:moveTo>
                  <a:pt x="0" y="0"/>
                </a:moveTo>
                <a:lnTo>
                  <a:pt x="978602" y="0"/>
                </a:lnTo>
                <a:lnTo>
                  <a:pt x="978602" y="1058050"/>
                </a:lnTo>
                <a:lnTo>
                  <a:pt x="0" y="1058050"/>
                </a:lnTo>
                <a:lnTo>
                  <a:pt x="0" y="0"/>
                </a:lnTo>
                <a:close/>
              </a:path>
            </a:pathLst>
          </a:custGeom>
          <a:blipFill>
            <a:blip r:embed="rId22"/>
            <a:stretch>
              <a:fillRect l="-131760" t="0" r="-7499" b="-85695"/>
            </a:stretch>
          </a:blipFill>
        </p:spPr>
      </p:sp>
      <p:sp>
        <p:nvSpPr>
          <p:cNvPr name="Freeform 40" id="40"/>
          <p:cNvSpPr/>
          <p:nvPr/>
        </p:nvSpPr>
        <p:spPr>
          <a:xfrm flipH="false" flipV="false" rot="0">
            <a:off x="175670" y="1760978"/>
            <a:ext cx="932081" cy="974554"/>
          </a:xfrm>
          <a:custGeom>
            <a:avLst/>
            <a:gdLst/>
            <a:ahLst/>
            <a:cxnLst/>
            <a:rect r="r" b="b" t="t" l="l"/>
            <a:pathLst>
              <a:path h="974554" w="932081">
                <a:moveTo>
                  <a:pt x="0" y="0"/>
                </a:moveTo>
                <a:lnTo>
                  <a:pt x="932081" y="0"/>
                </a:lnTo>
                <a:lnTo>
                  <a:pt x="932081" y="974553"/>
                </a:lnTo>
                <a:lnTo>
                  <a:pt x="0" y="974553"/>
                </a:lnTo>
                <a:lnTo>
                  <a:pt x="0" y="0"/>
                </a:lnTo>
                <a:close/>
              </a:path>
            </a:pathLst>
          </a:custGeom>
          <a:blipFill>
            <a:blip r:embed="rId23"/>
            <a:stretch>
              <a:fillRect l="-6761" t="0" r="-124616" b="-85695"/>
            </a:stretch>
          </a:blipFill>
        </p:spPr>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DAGfD-iIQmA</dc:identifier>
  <dcterms:modified xsi:type="dcterms:W3CDTF">2011-08-01T06:04:30Z</dcterms:modified>
  <cp:revision>1</cp:revision>
  <dc:title>Level Up: Smoke-Free Quest</dc:title>
</cp:coreProperties>
</file>