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19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18288000" cy="10287000"/>
  <p:notesSz cx="6858000" cy="9144000"/>
  <p:embeddedFontLst>
    <p:embeddedFont>
      <p:font typeface="Bobby Jones Soft" charset="1" panose="00000000000000000000"/>
      <p:regular r:id="rId23"/>
    </p:embeddedFont>
    <p:embeddedFont>
      <p:font typeface="Avenir Bold" charset="1" panose="020B0703020203020204"/>
      <p:regular r:id="rId24"/>
    </p:embeddedFont>
    <p:embeddedFont>
      <p:font typeface="Avenir" charset="1" panose="020B0503020203020204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notesMasters/notesMaster1.xml" Type="http://schemas.openxmlformats.org/officeDocument/2006/relationships/notesMaster"/><Relationship Id="rId2" Target="presProps.xml" Type="http://schemas.openxmlformats.org/officeDocument/2006/relationships/presProps"/><Relationship Id="rId20" Target="theme/theme2.xml" Type="http://schemas.openxmlformats.org/officeDocument/2006/relationships/theme"/><Relationship Id="rId21" Target="notesSlides/notesSlide1.xml" Type="http://schemas.openxmlformats.org/officeDocument/2006/relationships/notesSlide"/><Relationship Id="rId22" Target="notesSlides/notesSlide2.xml" Type="http://schemas.openxmlformats.org/officeDocument/2006/relationships/notesSlide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notesSlides/notesSlide3.xml" Type="http://schemas.openxmlformats.org/officeDocument/2006/relationships/notesSlide"/><Relationship Id="rId26" Target="notesSlides/notesSlide4.xml" Type="http://schemas.openxmlformats.org/officeDocument/2006/relationships/notesSlide"/><Relationship Id="rId27" Target="fonts/font27.fntdata" Type="http://schemas.openxmlformats.org/officeDocument/2006/relationships/font"/><Relationship Id="rId28" Target="notesSlides/notesSlide5.xml" Type="http://schemas.openxmlformats.org/officeDocument/2006/relationships/notesSlide"/><Relationship Id="rId29" Target="notesSlides/notesSlide6.xml" Type="http://schemas.openxmlformats.org/officeDocument/2006/relationships/notesSlide"/><Relationship Id="rId3" Target="viewProps.xml" Type="http://schemas.openxmlformats.org/officeDocument/2006/relationships/viewProps"/><Relationship Id="rId30" Target="notesSlides/notesSlide7.xml" Type="http://schemas.openxmlformats.org/officeDocument/2006/relationships/notesSlide"/><Relationship Id="rId31" Target="notesSlides/notesSlide8.xml" Type="http://schemas.openxmlformats.org/officeDocument/2006/relationships/notesSlide"/><Relationship Id="rId32" Target="notesSlides/notesSlide9.xml" Type="http://schemas.openxmlformats.org/officeDocument/2006/relationships/notesSlide"/><Relationship Id="rId33" Target="notesSlides/notesSlide10.xml" Type="http://schemas.openxmlformats.org/officeDocument/2006/relationships/notesSlide"/><Relationship Id="rId34" Target="notesSlides/notesSlide11.xml" Type="http://schemas.openxmlformats.org/officeDocument/2006/relationships/notesSlide"/><Relationship Id="rId35" Target="notesSlides/notesSlide12.xml" Type="http://schemas.openxmlformats.org/officeDocument/2006/relationships/notes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10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0.xml" Type="http://schemas.openxmlformats.org/officeDocument/2006/relationships/slide"/></Relationships>
</file>

<file path=ppt/notesSlides/_rels/notesSlide1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1.xml" Type="http://schemas.openxmlformats.org/officeDocument/2006/relationships/slide"/></Relationships>
</file>

<file path=ppt/notesSlides/_rels/notesSlide1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2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.xml" Type="http://schemas.openxmlformats.org/officeDocument/2006/relationships/slide"/></Relationships>
</file>

<file path=ppt/notesSlides/_rels/notesSlide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6.xml" Type="http://schemas.openxmlformats.org/officeDocument/2006/relationships/slide"/></Relationships>
</file>

<file path=ppt/notesSlides/_rels/notesSlide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7.xml" Type="http://schemas.openxmlformats.org/officeDocument/2006/relationships/slide"/></Relationships>
</file>

<file path=ppt/notesSlides/_rels/notesSlide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8.xml" Type="http://schemas.openxmlformats.org/officeDocument/2006/relationships/slide"/></Relationships>
</file>

<file path=ppt/notesSlides/_rels/notesSlide9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9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"Let’s talk about influencers. Whether it’s TikTok, Instagram, or YouTube—these people shape what we wear, what’s trending, even how we think."</a:t>
            </a:r>
          </a:p>
          <a:p>
            <a:r>
              <a:rPr lang="en-US"/>
              <a:t>Ask students: "Who are your favourite influencers? Why do you follow them?" What makes someone worth following?"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“Because Nic-Oh isn’t just an influencer. Nic-Oh is an addiction. Nic-Oh is Nicotine."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Just like an influencer, nicotine gets into your head, controls your decisions, and makes you think you need it."</a:t>
            </a:r>
          </a:p>
          <a:p>
            <a:r>
              <a:rPr lang="en-US"/>
              <a:t>Nic made people feel comforted at first, but they slowly became more controlling.</a:t>
            </a:r>
          </a:p>
          <a:p>
            <a:r>
              <a:rPr lang="en-US"/>
              <a:t>They took people’s time, money, energy, and even stopped them from enjoying their lives.</a:t>
            </a:r>
          </a:p>
          <a:p>
            <a:r>
              <a:rPr lang="en-US"/>
              <a:t>And when people wanted to leave, Nic-Oh made them feel like they couldn’t. That’s exactly what nicotine does. It traps people in a cycle—one that is designed to make it feel impossible to quit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Nicotine tricks your brain into thinking you need it.</a:t>
            </a:r>
          </a:p>
          <a:p>
            <a:r>
              <a:rPr lang="en-US"/>
              <a:t>When it wears off, you feel anxious, irritable, restless—like something’s missing. It affects sleep, making you more tired and drained over time.</a:t>
            </a:r>
          </a:p>
          <a:p>
            <a:r>
              <a:rPr lang="en-US"/>
              <a:t/>
            </a:r>
          </a:p>
          <a:p>
            <a:r>
              <a:rPr lang="en-US"/>
              <a:t>Did you know, one cigarette you smoke takes away 20 minutes of your life? Over time, that adds up to days, weeks, even years lost.</a:t>
            </a:r>
          </a:p>
          <a:p>
            <a:r>
              <a:rPr lang="en-US"/>
              <a:t/>
            </a:r>
          </a:p>
          <a:p>
            <a:r>
              <a:rPr lang="en-US"/>
              <a:t>Nicotine pulls you away from what matters.</a:t>
            </a:r>
          </a:p>
          <a:p>
            <a:r>
              <a:rPr lang="en-US"/>
              <a:t>“Just step outside for a second.” You start missing moments, inside jokes, real connections. Nic-O takes time that you can’t get back.</a:t>
            </a:r>
          </a:p>
          <a:p>
            <a:r>
              <a:rPr lang="en-US"/>
              <a:t/>
            </a:r>
          </a:p>
          <a:p>
            <a:r>
              <a:rPr lang="en-US"/>
              <a:t>Vapes, cigarettes—it adds up fast. That money could be a concert, a game, a trip out with mates. Instead, it disappears—just like the time spent chasing the next hit.</a:t>
            </a:r>
          </a:p>
          <a:p>
            <a:r>
              <a:rPr lang="en-US"/>
              <a:t/>
            </a:r>
          </a:p>
          <a:p>
            <a:r>
              <a:rPr lang="en-US"/>
              <a:t>"If Nic-O was a real person—would you still follow them?"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"This is Nic-Oh. They have billions of followers worldwide. They’re everywhere. Some of you might already be following them—you just don’t know it yet. Nic-Oh doesn’t post flashy giveaways. They don’t promote skincare or gym routines. But they still have a grip on millions. Why do people follow Nic-Oh?"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"When people first follow Nic-O, they think Nic is a friend." </a:t>
            </a:r>
          </a:p>
          <a:p>
            <a:r>
              <a:rPr lang="en-US"/>
              <a:t>"How do these posts make you feel? If this was an influencer on Instagram, would you follow them? What kind of person do you think Nic-O is?"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"What do you notice about these messages?" </a:t>
            </a:r>
          </a:p>
          <a:p>
            <a:r>
              <a:rPr lang="en-US"/>
              <a:t>"Nic-Oh seems like a good person to have around, right? They’re always there. They understand you."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“So, now that you’ve seen what people say about Nic-Oh—would you follow them?” “Interesting. Some of you would, some wouldn’t. What if I was to tell you once you follow them, it's really really difficult to unfollow them? Would that change your answer? Let's have a look at some of Nic's posts!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"At first, this might just seem like a cheeky post from Nic-Oh—but the comments tell a different story. "Yeah you missed our, but you got me." It's suggesting that someone has missed out on something big due to spending time with Nic-Oh. Let's read the comments.</a:t>
            </a:r>
          </a:p>
          <a:p>
            <a:r>
              <a:rPr lang="en-US"/>
              <a:t>One person missed the end of a film. Another missed a winning goal. These are moments you can’t get back, and it’s clear they’re frustrated.</a:t>
            </a:r>
          </a:p>
          <a:p>
            <a:r>
              <a:rPr lang="en-US"/>
              <a:t>Nic-Oh is pulling people away from things that matter—whether it’s being with friends, making memories, or just enjoying the moment."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"Here, Nic-Oh casually admits that being a follower comes at a cost—but look at the comments.</a:t>
            </a:r>
          </a:p>
          <a:p>
            <a:r>
              <a:rPr lang="en-US"/>
              <a:t>One person says they were saving for some new shoes—but their money is gone. Another can't believe how much money has been spent. </a:t>
            </a:r>
          </a:p>
          <a:p>
            <a:r>
              <a:rPr lang="en-US"/>
              <a:t>Nic-Oh makes it seem like it’s no big deal and that they must be worth it. </a:t>
            </a:r>
          </a:p>
          <a:p>
            <a:r>
              <a:rPr lang="en-US"/>
              <a:t>Imagine having someone in your life who constantly drains your money and shrugs it off like it’s nothing.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"Time is something we never get back. Nic-Oh takes it without a second thought. People know Nic-Oh is draining them, but Nic-Oh laughs about it. Someone literally says, ‘You’re draining me,’ and Nic-Oh replies, ‘You say that, but you’re still here.’ </a:t>
            </a:r>
          </a:p>
          <a:p>
            <a:r>
              <a:rPr lang="en-US"/>
              <a:t>This reflects how Nic-Oh takes your time, your energy, and even your money.</a:t>
            </a:r>
          </a:p>
          <a:p>
            <a:r>
              <a:rPr lang="en-US"/>
              <a:t>Imagine how much time or money you could lose over weeks, months, or years because of someone like Nic-Oh."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"At first, Nic-Oh seemed like a friend. Someone supportive. Someone who always had your back. But now? What do we actually see? Nic-Oh takes your time, your money, your energy. Nic-Oh makes you miss out on life, feel isolated, and keeps you trapped. And yet… people are still following. Why? 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1.png" Type="http://schemas.openxmlformats.org/officeDocument/2006/relationships/image"/><Relationship Id="rId4" Target="../media/image2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5.png" Type="http://schemas.openxmlformats.org/officeDocument/2006/relationships/image"/><Relationship Id="rId8" Target="../media/image6.png" Type="http://schemas.openxmlformats.org/officeDocument/2006/relationships/image"/><Relationship Id="rId9" Target="../media/image7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0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25.jpe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1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9.svg" Type="http://schemas.openxmlformats.org/officeDocument/2006/relationships/image"/><Relationship Id="rId11" Target="../media/image30.png" Type="http://schemas.openxmlformats.org/officeDocument/2006/relationships/image"/><Relationship Id="rId12" Target="../media/image31.svg" Type="http://schemas.openxmlformats.org/officeDocument/2006/relationships/image"/><Relationship Id="rId13" Target="../media/image32.png" Type="http://schemas.openxmlformats.org/officeDocument/2006/relationships/image"/><Relationship Id="rId14" Target="../media/image33.svg" Type="http://schemas.openxmlformats.org/officeDocument/2006/relationships/image"/><Relationship Id="rId2" Target="../notesSlides/notesSlide12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4.png" Type="http://schemas.openxmlformats.org/officeDocument/2006/relationships/image"/><Relationship Id="rId6" Target="../media/image15.svg" Type="http://schemas.openxmlformats.org/officeDocument/2006/relationships/image"/><Relationship Id="rId7" Target="../media/image26.png" Type="http://schemas.openxmlformats.org/officeDocument/2006/relationships/image"/><Relationship Id="rId8" Target="../media/image27.svg" Type="http://schemas.openxmlformats.org/officeDocument/2006/relationships/image"/><Relationship Id="rId9" Target="../media/image28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4.png" Type="http://schemas.openxmlformats.org/officeDocument/2006/relationships/image"/><Relationship Id="rId3" Target="../media/image35.png" Type="http://schemas.openxmlformats.org/officeDocument/2006/relationships/image"/><Relationship Id="rId4" Target="../media/image36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0.png" Type="http://schemas.openxmlformats.org/officeDocument/2006/relationships/image"/><Relationship Id="rId6" Target="https://emojipedia.org/waving-hand" TargetMode="External" Type="http://schemas.openxmlformats.org/officeDocument/2006/relationships/hyperlink"/><Relationship Id="rId7" Target="../media/image1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3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2.png" Type="http://schemas.openxmlformats.org/officeDocument/2006/relationships/image"/><Relationship Id="rId6" Target="../media/image1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4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4.png" Type="http://schemas.openxmlformats.org/officeDocument/2006/relationships/image"/><Relationship Id="rId6" Target="../media/image15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5.xml" Type="http://schemas.openxmlformats.org/officeDocument/2006/relationships/notesSlide"/><Relationship Id="rId3" Target="../media/image16.pn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17.png" Type="http://schemas.openxmlformats.org/officeDocument/2006/relationships/image"/><Relationship Id="rId7" Target="../media/image18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6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9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7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20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8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21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9.xml" Type="http://schemas.openxmlformats.org/officeDocument/2006/relationships/notesSlide"/><Relationship Id="rId3" Target="../media/image14.png" Type="http://schemas.openxmlformats.org/officeDocument/2006/relationships/image"/><Relationship Id="rId4" Target="../media/image15.svg" Type="http://schemas.openxmlformats.org/officeDocument/2006/relationships/image"/><Relationship Id="rId5" Target="../media/image8.png" Type="http://schemas.openxmlformats.org/officeDocument/2006/relationships/image"/><Relationship Id="rId6" Target="../media/image9.svg" Type="http://schemas.openxmlformats.org/officeDocument/2006/relationships/image"/><Relationship Id="rId7" Target="../media/image22.jpeg" Type="http://schemas.openxmlformats.org/officeDocument/2006/relationships/image"/><Relationship Id="rId8" Target="../media/image23.png" Type="http://schemas.openxmlformats.org/officeDocument/2006/relationships/image"/><Relationship Id="rId9" Target="../media/image2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B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-203482"/>
            <a:ext cx="7361042" cy="5999956"/>
          </a:xfrm>
          <a:custGeom>
            <a:avLst/>
            <a:gdLst/>
            <a:ahLst/>
            <a:cxnLst/>
            <a:rect r="r" b="b" t="t" l="l"/>
            <a:pathLst>
              <a:path h="5999956" w="7361042">
                <a:moveTo>
                  <a:pt x="0" y="0"/>
                </a:moveTo>
                <a:lnTo>
                  <a:pt x="7361042" y="0"/>
                </a:lnTo>
                <a:lnTo>
                  <a:pt x="7361042" y="5999956"/>
                </a:lnTo>
                <a:lnTo>
                  <a:pt x="0" y="599995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74" r="0" b="-137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560114" y="4575452"/>
            <a:ext cx="7376660" cy="5934622"/>
          </a:xfrm>
          <a:custGeom>
            <a:avLst/>
            <a:gdLst/>
            <a:ahLst/>
            <a:cxnLst/>
            <a:rect r="r" b="b" t="t" l="l"/>
            <a:pathLst>
              <a:path h="5934622" w="7376660">
                <a:moveTo>
                  <a:pt x="0" y="0"/>
                </a:moveTo>
                <a:lnTo>
                  <a:pt x="7376660" y="0"/>
                </a:lnTo>
                <a:lnTo>
                  <a:pt x="7376660" y="5934622"/>
                </a:lnTo>
                <a:lnTo>
                  <a:pt x="0" y="59346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188" t="0" r="-4208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928143" y="-19050"/>
            <a:ext cx="7181321" cy="5962237"/>
          </a:xfrm>
          <a:custGeom>
            <a:avLst/>
            <a:gdLst/>
            <a:ahLst/>
            <a:cxnLst/>
            <a:rect r="r" b="b" t="t" l="l"/>
            <a:pathLst>
              <a:path h="5962237" w="7181321">
                <a:moveTo>
                  <a:pt x="0" y="0"/>
                </a:moveTo>
                <a:lnTo>
                  <a:pt x="7181321" y="0"/>
                </a:lnTo>
                <a:lnTo>
                  <a:pt x="7181321" y="5962237"/>
                </a:lnTo>
                <a:lnTo>
                  <a:pt x="0" y="59622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356" t="0" r="-5085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926958" y="-203482"/>
            <a:ext cx="7361042" cy="5999956"/>
          </a:xfrm>
          <a:custGeom>
            <a:avLst/>
            <a:gdLst/>
            <a:ahLst/>
            <a:cxnLst/>
            <a:rect r="r" b="b" t="t" l="l"/>
            <a:pathLst>
              <a:path h="5999956" w="7361042">
                <a:moveTo>
                  <a:pt x="0" y="0"/>
                </a:moveTo>
                <a:lnTo>
                  <a:pt x="7361042" y="0"/>
                </a:lnTo>
                <a:lnTo>
                  <a:pt x="7361042" y="5999956"/>
                </a:lnTo>
                <a:lnTo>
                  <a:pt x="0" y="599995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1081" r="0" b="-1081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908467" y="-28384"/>
            <a:ext cx="7361042" cy="5999956"/>
          </a:xfrm>
          <a:custGeom>
            <a:avLst/>
            <a:gdLst/>
            <a:ahLst/>
            <a:cxnLst/>
            <a:rect r="r" b="b" t="t" l="l"/>
            <a:pathLst>
              <a:path h="5999956" w="7361042">
                <a:moveTo>
                  <a:pt x="0" y="0"/>
                </a:moveTo>
                <a:lnTo>
                  <a:pt x="7361042" y="0"/>
                </a:lnTo>
                <a:lnTo>
                  <a:pt x="7361042" y="5999956"/>
                </a:lnTo>
                <a:lnTo>
                  <a:pt x="0" y="599995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240" t="0" r="-4961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366243" y="4232443"/>
            <a:ext cx="9027312" cy="6054557"/>
          </a:xfrm>
          <a:custGeom>
            <a:avLst/>
            <a:gdLst/>
            <a:ahLst/>
            <a:cxnLst/>
            <a:rect r="r" b="b" t="t" l="l"/>
            <a:pathLst>
              <a:path h="6054557" w="9027312">
                <a:moveTo>
                  <a:pt x="0" y="0"/>
                </a:moveTo>
                <a:lnTo>
                  <a:pt x="9027311" y="0"/>
                </a:lnTo>
                <a:lnTo>
                  <a:pt x="9027311" y="6054557"/>
                </a:lnTo>
                <a:lnTo>
                  <a:pt x="0" y="605455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7123" t="0" r="-777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4354486" y="4232443"/>
            <a:ext cx="10943598" cy="6925755"/>
          </a:xfrm>
          <a:custGeom>
            <a:avLst/>
            <a:gdLst/>
            <a:ahLst/>
            <a:cxnLst/>
            <a:rect r="r" b="b" t="t" l="l"/>
            <a:pathLst>
              <a:path h="6925755" w="10943598">
                <a:moveTo>
                  <a:pt x="0" y="0"/>
                </a:moveTo>
                <a:lnTo>
                  <a:pt x="10943598" y="0"/>
                </a:lnTo>
                <a:lnTo>
                  <a:pt x="10943598" y="6925754"/>
                </a:lnTo>
                <a:lnTo>
                  <a:pt x="0" y="692575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5005" t="0" r="-3837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268718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114543" y="3717373"/>
            <a:ext cx="13631221" cy="14501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30"/>
              </a:lnSpc>
            </a:pPr>
            <a:r>
              <a:rPr lang="en-US" sz="10520">
                <a:solidFill>
                  <a:srgbClr val="000000"/>
                </a:solidFill>
                <a:latin typeface="Bobby Jones Soft"/>
                <a:ea typeface="Bobby Jones Soft"/>
                <a:cs typeface="Bobby Jones Soft"/>
                <a:sym typeface="Bobby Jones Soft"/>
              </a:rPr>
              <a:t>Who Is Nic-Oh?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8384321" y="5053247"/>
            <a:ext cx="7091665" cy="13639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59"/>
              </a:lnSpc>
            </a:pPr>
            <a:r>
              <a:rPr lang="en-US" b="true" sz="3999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 Nic-Oh is an addiction. Nicotine.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2036187" y="2631273"/>
            <a:ext cx="4926346" cy="4926346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25046" t="0" r="-25046" b="0"/>
              </a:stretch>
            </a:blipFill>
          </p:spPr>
        </p:sp>
      </p:grp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268718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024722" y="1651780"/>
            <a:ext cx="14238556" cy="14501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30"/>
              </a:lnSpc>
            </a:pPr>
            <a:r>
              <a:rPr lang="en-US" sz="10520">
                <a:solidFill>
                  <a:srgbClr val="000000"/>
                </a:solidFill>
                <a:latin typeface="Bobby Jones Soft"/>
                <a:ea typeface="Bobby Jones Soft"/>
                <a:cs typeface="Bobby Jones Soft"/>
                <a:sym typeface="Bobby Jones Soft"/>
              </a:rPr>
              <a:t>How Nic-Oh hooks you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142377" y="3473428"/>
            <a:ext cx="14003246" cy="52928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77242" indent="-388621" lvl="1">
              <a:lnSpc>
                <a:spcPts val="4644"/>
              </a:lnSpc>
              <a:buFont typeface="Arial"/>
              <a:buChar char="•"/>
            </a:pPr>
            <a:r>
              <a:rPr lang="en-US" sz="36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Nicotine is the ultimate influencer—it tricks your brain into thinking you need it.</a:t>
            </a:r>
          </a:p>
          <a:p>
            <a:pPr algn="l" marL="777242" indent="-388621" lvl="1">
              <a:lnSpc>
                <a:spcPts val="4644"/>
              </a:lnSpc>
              <a:buFont typeface="Arial"/>
              <a:buChar char="•"/>
            </a:pPr>
            <a:r>
              <a:rPr lang="en-US" sz="36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It hijacks your brain’s reward system, making you crave more, even when you don’t want to.</a:t>
            </a:r>
          </a:p>
          <a:p>
            <a:pPr algn="l" marL="777242" indent="-388621" lvl="1">
              <a:lnSpc>
                <a:spcPts val="4644"/>
              </a:lnSpc>
              <a:buFont typeface="Arial"/>
              <a:buChar char="•"/>
            </a:pPr>
            <a:r>
              <a:rPr lang="en-US" sz="36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It convinces you that quitting is impossible—but that’s just the addiction talking.</a:t>
            </a:r>
          </a:p>
          <a:p>
            <a:pPr algn="l" marL="777242" indent="-388621" lvl="1">
              <a:lnSpc>
                <a:spcPts val="4644"/>
              </a:lnSpc>
              <a:buFont typeface="Arial"/>
              <a:buChar char="•"/>
            </a:pPr>
            <a:r>
              <a:rPr lang="en-US" sz="36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It makes you feel like life is better with it, but in reality? It keeps you hooked.</a:t>
            </a:r>
          </a:p>
          <a:p>
            <a:pPr algn="l" marL="777242" indent="-388621" lvl="1">
              <a:lnSpc>
                <a:spcPts val="4644"/>
              </a:lnSpc>
              <a:buFont typeface="Arial"/>
              <a:buChar char="•"/>
            </a:pPr>
            <a:r>
              <a:rPr lang="en-US" sz="36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You don’t follow Nicotine—</a:t>
            </a:r>
            <a:r>
              <a:rPr lang="en-US" b="true" sz="3600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Nicotine follows you</a:t>
            </a:r>
            <a:r>
              <a:rPr lang="en-US" sz="36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true" rot="0">
            <a:off x="3246481" y="4678444"/>
            <a:ext cx="6024378" cy="1506094"/>
          </a:xfrm>
          <a:custGeom>
            <a:avLst/>
            <a:gdLst/>
            <a:ahLst/>
            <a:cxnLst/>
            <a:rect r="r" b="b" t="t" l="l"/>
            <a:pathLst>
              <a:path h="1506094" w="6024378">
                <a:moveTo>
                  <a:pt x="0" y="1506095"/>
                </a:moveTo>
                <a:lnTo>
                  <a:pt x="6024378" y="1506095"/>
                </a:lnTo>
                <a:lnTo>
                  <a:pt x="6024378" y="0"/>
                </a:lnTo>
                <a:lnTo>
                  <a:pt x="0" y="0"/>
                </a:lnTo>
                <a:lnTo>
                  <a:pt x="0" y="1506095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true" rot="0">
            <a:off x="11077004" y="4886691"/>
            <a:ext cx="5628003" cy="1407001"/>
          </a:xfrm>
          <a:custGeom>
            <a:avLst/>
            <a:gdLst/>
            <a:ahLst/>
            <a:cxnLst/>
            <a:rect r="r" b="b" t="t" l="l"/>
            <a:pathLst>
              <a:path h="1407001" w="5628003">
                <a:moveTo>
                  <a:pt x="0" y="1407001"/>
                </a:moveTo>
                <a:lnTo>
                  <a:pt x="5628004" y="1407001"/>
                </a:lnTo>
                <a:lnTo>
                  <a:pt x="5628004" y="0"/>
                </a:lnTo>
                <a:lnTo>
                  <a:pt x="0" y="0"/>
                </a:lnTo>
                <a:lnTo>
                  <a:pt x="0" y="1407001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true" rot="0">
            <a:off x="3106748" y="6734861"/>
            <a:ext cx="5743389" cy="1435847"/>
          </a:xfrm>
          <a:custGeom>
            <a:avLst/>
            <a:gdLst/>
            <a:ahLst/>
            <a:cxnLst/>
            <a:rect r="r" b="b" t="t" l="l"/>
            <a:pathLst>
              <a:path h="1435847" w="5743389">
                <a:moveTo>
                  <a:pt x="0" y="1435848"/>
                </a:moveTo>
                <a:lnTo>
                  <a:pt x="5743389" y="1435848"/>
                </a:lnTo>
                <a:lnTo>
                  <a:pt x="5743389" y="0"/>
                </a:lnTo>
                <a:lnTo>
                  <a:pt x="0" y="0"/>
                </a:lnTo>
                <a:lnTo>
                  <a:pt x="0" y="1435848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true" rot="0">
            <a:off x="10598640" y="6734861"/>
            <a:ext cx="6106368" cy="1526592"/>
          </a:xfrm>
          <a:custGeom>
            <a:avLst/>
            <a:gdLst/>
            <a:ahLst/>
            <a:cxnLst/>
            <a:rect r="r" b="b" t="t" l="l"/>
            <a:pathLst>
              <a:path h="1526592" w="6106368">
                <a:moveTo>
                  <a:pt x="0" y="1526592"/>
                </a:moveTo>
                <a:lnTo>
                  <a:pt x="6106368" y="1526592"/>
                </a:lnTo>
                <a:lnTo>
                  <a:pt x="6106368" y="0"/>
                </a:lnTo>
                <a:lnTo>
                  <a:pt x="0" y="0"/>
                </a:lnTo>
                <a:lnTo>
                  <a:pt x="0" y="1526592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500320" y="4719128"/>
            <a:ext cx="1606427" cy="1443777"/>
          </a:xfrm>
          <a:custGeom>
            <a:avLst/>
            <a:gdLst/>
            <a:ahLst/>
            <a:cxnLst/>
            <a:rect r="r" b="b" t="t" l="l"/>
            <a:pathLst>
              <a:path h="1443777" w="1606427">
                <a:moveTo>
                  <a:pt x="0" y="0"/>
                </a:moveTo>
                <a:lnTo>
                  <a:pt x="1606428" y="0"/>
                </a:lnTo>
                <a:lnTo>
                  <a:pt x="1606428" y="1443777"/>
                </a:lnTo>
                <a:lnTo>
                  <a:pt x="0" y="144377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-1572874" y="-268718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727499" y="6815897"/>
            <a:ext cx="1152069" cy="1159315"/>
          </a:xfrm>
          <a:custGeom>
            <a:avLst/>
            <a:gdLst/>
            <a:ahLst/>
            <a:cxnLst/>
            <a:rect r="r" b="b" t="t" l="l"/>
            <a:pathLst>
              <a:path h="1159315" w="1152069">
                <a:moveTo>
                  <a:pt x="0" y="0"/>
                </a:moveTo>
                <a:lnTo>
                  <a:pt x="1152069" y="0"/>
                </a:lnTo>
                <a:lnTo>
                  <a:pt x="1152069" y="1159315"/>
                </a:lnTo>
                <a:lnTo>
                  <a:pt x="0" y="115931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9546941" y="5068473"/>
            <a:ext cx="1402548" cy="1129051"/>
          </a:xfrm>
          <a:custGeom>
            <a:avLst/>
            <a:gdLst/>
            <a:ahLst/>
            <a:cxnLst/>
            <a:rect r="r" b="b" t="t" l="l"/>
            <a:pathLst>
              <a:path h="1129051" w="1402548">
                <a:moveTo>
                  <a:pt x="0" y="0"/>
                </a:moveTo>
                <a:lnTo>
                  <a:pt x="1402548" y="0"/>
                </a:lnTo>
                <a:lnTo>
                  <a:pt x="1402548" y="1129051"/>
                </a:lnTo>
                <a:lnTo>
                  <a:pt x="0" y="112905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9317291" y="6573090"/>
            <a:ext cx="1158717" cy="1483158"/>
          </a:xfrm>
          <a:custGeom>
            <a:avLst/>
            <a:gdLst/>
            <a:ahLst/>
            <a:cxnLst/>
            <a:rect r="r" b="b" t="t" l="l"/>
            <a:pathLst>
              <a:path h="1483158" w="1158717">
                <a:moveTo>
                  <a:pt x="0" y="0"/>
                </a:moveTo>
                <a:lnTo>
                  <a:pt x="1158717" y="0"/>
                </a:lnTo>
                <a:lnTo>
                  <a:pt x="1158717" y="1483158"/>
                </a:lnTo>
                <a:lnTo>
                  <a:pt x="0" y="148315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2350330" y="2656771"/>
            <a:ext cx="13631221" cy="14501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30"/>
              </a:lnSpc>
            </a:pPr>
            <a:r>
              <a:rPr lang="en-US" sz="10520">
                <a:solidFill>
                  <a:srgbClr val="000000"/>
                </a:solidFill>
                <a:latin typeface="Bobby Jones Soft"/>
                <a:ea typeface="Bobby Jones Soft"/>
                <a:cs typeface="Bobby Jones Soft"/>
                <a:sym typeface="Bobby Jones Soft"/>
              </a:rPr>
              <a:t>Side Effects of Nic-Oh?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3505279" y="5019285"/>
            <a:ext cx="5297233" cy="8451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75"/>
              </a:lnSpc>
            </a:pPr>
            <a:r>
              <a:rPr lang="en-US" sz="2796" b="true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Mental Health: </a:t>
            </a:r>
            <a:r>
              <a:rPr lang="en-US" sz="27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Anxiety, irritability, insomnia, restlessness.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1421527" y="4991100"/>
            <a:ext cx="4462659" cy="12356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75"/>
              </a:lnSpc>
            </a:pPr>
            <a:r>
              <a:rPr lang="en-US" sz="2796" b="true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Physical Health:</a:t>
            </a:r>
            <a:r>
              <a:rPr lang="en-US" sz="27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 Tired all the time, feeling drained, struggling to focus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3431079" y="6830192"/>
            <a:ext cx="4942327" cy="12356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75"/>
              </a:lnSpc>
            </a:pPr>
            <a:r>
              <a:rPr lang="en-US" b="true" sz="2796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Social Life: </a:t>
            </a:r>
            <a:r>
              <a:rPr lang="en-US" sz="27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Missing out, stepping away from friends, feeling excluded.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943162" y="6912817"/>
            <a:ext cx="4746099" cy="12356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75"/>
              </a:lnSpc>
            </a:pPr>
            <a:r>
              <a:rPr lang="en-US" sz="2796" b="true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Financial Impact: </a:t>
            </a:r>
            <a:r>
              <a:rPr lang="en-US" sz="27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Spending money that could go toward things that matter.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E23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286488" y="3074386"/>
            <a:ext cx="5715023" cy="2313483"/>
          </a:xfrm>
          <a:custGeom>
            <a:avLst/>
            <a:gdLst/>
            <a:ahLst/>
            <a:cxnLst/>
            <a:rect r="r" b="b" t="t" l="l"/>
            <a:pathLst>
              <a:path h="2313483" w="5715023">
                <a:moveTo>
                  <a:pt x="0" y="0"/>
                </a:moveTo>
                <a:lnTo>
                  <a:pt x="5715024" y="0"/>
                </a:lnTo>
                <a:lnTo>
                  <a:pt x="5715024" y="2313483"/>
                </a:lnTo>
                <a:lnTo>
                  <a:pt x="0" y="231348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515" r="0" b="-8515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3164652" y="-7736890"/>
            <a:ext cx="24617304" cy="7790355"/>
            <a:chOff x="0" y="0"/>
            <a:chExt cx="3582163" cy="1133606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582163" cy="1133606"/>
            </a:xfrm>
            <a:custGeom>
              <a:avLst/>
              <a:gdLst/>
              <a:ahLst/>
              <a:cxnLst/>
              <a:rect r="r" b="b" t="t" l="l"/>
              <a:pathLst>
                <a:path h="1133606" w="3582163">
                  <a:moveTo>
                    <a:pt x="0" y="0"/>
                  </a:moveTo>
                  <a:lnTo>
                    <a:pt x="3582163" y="0"/>
                  </a:lnTo>
                  <a:lnTo>
                    <a:pt x="3582163" y="1133606"/>
                  </a:lnTo>
                  <a:lnTo>
                    <a:pt x="0" y="1133606"/>
                  </a:lnTo>
                  <a:close/>
                </a:path>
              </a:pathLst>
            </a:custGeom>
            <a:solidFill>
              <a:srgbClr val="CF1717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57150"/>
              <a:ext cx="3582163" cy="119075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3241269" y="6029434"/>
            <a:ext cx="464344" cy="425456"/>
          </a:xfrm>
          <a:custGeom>
            <a:avLst/>
            <a:gdLst/>
            <a:ahLst/>
            <a:cxnLst/>
            <a:rect r="r" b="b" t="t" l="l"/>
            <a:pathLst>
              <a:path h="425456" w="464344">
                <a:moveTo>
                  <a:pt x="0" y="0"/>
                </a:moveTo>
                <a:lnTo>
                  <a:pt x="464344" y="0"/>
                </a:lnTo>
                <a:lnTo>
                  <a:pt x="464344" y="425456"/>
                </a:lnTo>
                <a:lnTo>
                  <a:pt x="0" y="4254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898179" y="5905609"/>
            <a:ext cx="10491641" cy="581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C2C0C0"/>
                </a:solidFill>
                <a:latin typeface="Avenir"/>
                <a:ea typeface="Avenir"/>
                <a:cs typeface="Avenir"/>
                <a:sym typeface="Avenir"/>
              </a:rPr>
              <a:t>For more information on smoking or vaping visit: </a:t>
            </a:r>
            <a:r>
              <a:rPr lang="en-US" sz="3000" b="true">
                <a:solidFill>
                  <a:srgbClr val="FFFFFF"/>
                </a:solidFill>
                <a:latin typeface="Avenir Bold"/>
                <a:ea typeface="Avenir Bold"/>
                <a:cs typeface="Avenir Bold"/>
                <a:sym typeface="Avenir Bold"/>
              </a:rPr>
              <a:t>ash.wales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B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0610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864461" y="423222"/>
            <a:ext cx="6178078" cy="10745468"/>
          </a:xfrm>
          <a:custGeom>
            <a:avLst/>
            <a:gdLst/>
            <a:ahLst/>
            <a:cxnLst/>
            <a:rect r="r" b="b" t="t" l="l"/>
            <a:pathLst>
              <a:path h="10745468" w="6178078">
                <a:moveTo>
                  <a:pt x="0" y="0"/>
                </a:moveTo>
                <a:lnTo>
                  <a:pt x="6178078" y="0"/>
                </a:lnTo>
                <a:lnTo>
                  <a:pt x="6178078" y="10745468"/>
                </a:lnTo>
                <a:lnTo>
                  <a:pt x="0" y="107454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993" r="0" b="-993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308604" y="2698995"/>
            <a:ext cx="3742007" cy="36588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05"/>
              </a:lnSpc>
            </a:pPr>
            <a:r>
              <a:rPr lang="en-US" sz="9220">
                <a:solidFill>
                  <a:srgbClr val="000000"/>
                </a:solidFill>
                <a:latin typeface="Bobby Jones Soft"/>
                <a:ea typeface="Bobby Jones Soft"/>
                <a:cs typeface="Bobby Jones Soft"/>
                <a:sym typeface="Bobby Jones Soft"/>
              </a:rPr>
              <a:t>Meet Nic-Oh </a:t>
            </a:r>
            <a:r>
              <a:rPr lang="en-US" sz="9220">
                <a:solidFill>
                  <a:srgbClr val="000000"/>
                </a:solidFill>
                <a:latin typeface="Bobby Jones Soft"/>
                <a:ea typeface="Bobby Jones Soft"/>
                <a:cs typeface="Bobby Jones Soft"/>
                <a:sym typeface="Bobby Jones Soft"/>
                <a:hlinkClick r:id="rId6" tooltip="https://emojipedia.org/waving-hand"/>
              </a:rPr>
              <a:t>👋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2446300" y="3448760"/>
            <a:ext cx="6178078" cy="8296827"/>
          </a:xfrm>
          <a:custGeom>
            <a:avLst/>
            <a:gdLst/>
            <a:ahLst/>
            <a:cxnLst/>
            <a:rect r="r" b="b" t="t" l="l"/>
            <a:pathLst>
              <a:path h="8296827" w="6178078">
                <a:moveTo>
                  <a:pt x="0" y="0"/>
                </a:moveTo>
                <a:lnTo>
                  <a:pt x="6178078" y="0"/>
                </a:lnTo>
                <a:lnTo>
                  <a:pt x="6178078" y="8296827"/>
                </a:lnTo>
                <a:lnTo>
                  <a:pt x="0" y="829682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-29757" r="0" b="-2327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308604" y="6329257"/>
            <a:ext cx="3742007" cy="8451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5"/>
              </a:lnSpc>
              <a:spcBef>
                <a:spcPct val="0"/>
              </a:spcBef>
            </a:pPr>
            <a:r>
              <a:rPr lang="en-US" b="true" sz="2796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The Influencer Everyone Knows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B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924567" y="1330036"/>
            <a:ext cx="5670917" cy="7938143"/>
          </a:xfrm>
          <a:custGeom>
            <a:avLst/>
            <a:gdLst/>
            <a:ahLst/>
            <a:cxnLst/>
            <a:rect r="r" b="b" t="t" l="l"/>
            <a:pathLst>
              <a:path h="7938143" w="5670917">
                <a:moveTo>
                  <a:pt x="0" y="0"/>
                </a:moveTo>
                <a:lnTo>
                  <a:pt x="5670917" y="0"/>
                </a:lnTo>
                <a:lnTo>
                  <a:pt x="5670917" y="7938143"/>
                </a:lnTo>
                <a:lnTo>
                  <a:pt x="0" y="79381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49677" r="0" b="-1131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8939611" y="1330036"/>
            <a:ext cx="6094204" cy="8083872"/>
          </a:xfrm>
          <a:custGeom>
            <a:avLst/>
            <a:gdLst/>
            <a:ahLst/>
            <a:cxnLst/>
            <a:rect r="r" b="b" t="t" l="l"/>
            <a:pathLst>
              <a:path h="8083872" w="6094204">
                <a:moveTo>
                  <a:pt x="0" y="0"/>
                </a:moveTo>
                <a:lnTo>
                  <a:pt x="6094204" y="0"/>
                </a:lnTo>
                <a:lnTo>
                  <a:pt x="6094204" y="8083872"/>
                </a:lnTo>
                <a:lnTo>
                  <a:pt x="0" y="80838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46163" r="0" b="-461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B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true" rot="0">
            <a:off x="1787009" y="1323735"/>
            <a:ext cx="5146518" cy="1286630"/>
          </a:xfrm>
          <a:custGeom>
            <a:avLst/>
            <a:gdLst/>
            <a:ahLst/>
            <a:cxnLst/>
            <a:rect r="r" b="b" t="t" l="l"/>
            <a:pathLst>
              <a:path h="1286630" w="5146518">
                <a:moveTo>
                  <a:pt x="0" y="1286629"/>
                </a:moveTo>
                <a:lnTo>
                  <a:pt x="5146518" y="1286629"/>
                </a:lnTo>
                <a:lnTo>
                  <a:pt x="5146518" y="0"/>
                </a:lnTo>
                <a:lnTo>
                  <a:pt x="0" y="0"/>
                </a:lnTo>
                <a:lnTo>
                  <a:pt x="0" y="1286629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true" rot="0">
            <a:off x="4273622" y="3011267"/>
            <a:ext cx="4951199" cy="1237800"/>
          </a:xfrm>
          <a:custGeom>
            <a:avLst/>
            <a:gdLst/>
            <a:ahLst/>
            <a:cxnLst/>
            <a:rect r="r" b="b" t="t" l="l"/>
            <a:pathLst>
              <a:path h="1237800" w="4951199">
                <a:moveTo>
                  <a:pt x="0" y="1237800"/>
                </a:moveTo>
                <a:lnTo>
                  <a:pt x="4951198" y="1237800"/>
                </a:lnTo>
                <a:lnTo>
                  <a:pt x="4951198" y="0"/>
                </a:lnTo>
                <a:lnTo>
                  <a:pt x="0" y="0"/>
                </a:lnTo>
                <a:lnTo>
                  <a:pt x="0" y="123780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true" rot="0">
            <a:off x="6096372" y="4592340"/>
            <a:ext cx="5411944" cy="1352986"/>
          </a:xfrm>
          <a:custGeom>
            <a:avLst/>
            <a:gdLst/>
            <a:ahLst/>
            <a:cxnLst/>
            <a:rect r="r" b="b" t="t" l="l"/>
            <a:pathLst>
              <a:path h="1352986" w="5411944">
                <a:moveTo>
                  <a:pt x="0" y="1352987"/>
                </a:moveTo>
                <a:lnTo>
                  <a:pt x="5411944" y="1352987"/>
                </a:lnTo>
                <a:lnTo>
                  <a:pt x="5411944" y="0"/>
                </a:lnTo>
                <a:lnTo>
                  <a:pt x="0" y="0"/>
                </a:lnTo>
                <a:lnTo>
                  <a:pt x="0" y="1352987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true" rot="0">
            <a:off x="8036430" y="6267499"/>
            <a:ext cx="5411944" cy="1352986"/>
          </a:xfrm>
          <a:custGeom>
            <a:avLst/>
            <a:gdLst/>
            <a:ahLst/>
            <a:cxnLst/>
            <a:rect r="r" b="b" t="t" l="l"/>
            <a:pathLst>
              <a:path h="1352986" w="5411944">
                <a:moveTo>
                  <a:pt x="0" y="1352986"/>
                </a:moveTo>
                <a:lnTo>
                  <a:pt x="5411944" y="1352986"/>
                </a:lnTo>
                <a:lnTo>
                  <a:pt x="5411944" y="0"/>
                </a:lnTo>
                <a:lnTo>
                  <a:pt x="0" y="0"/>
                </a:lnTo>
                <a:lnTo>
                  <a:pt x="0" y="1352986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true" rot="0">
            <a:off x="10676032" y="7933889"/>
            <a:ext cx="5411944" cy="1352986"/>
          </a:xfrm>
          <a:custGeom>
            <a:avLst/>
            <a:gdLst/>
            <a:ahLst/>
            <a:cxnLst/>
            <a:rect r="r" b="b" t="t" l="l"/>
            <a:pathLst>
              <a:path h="1352986" w="5411944">
                <a:moveTo>
                  <a:pt x="0" y="1352986"/>
                </a:moveTo>
                <a:lnTo>
                  <a:pt x="5411945" y="1352986"/>
                </a:lnTo>
                <a:lnTo>
                  <a:pt x="5411945" y="0"/>
                </a:lnTo>
                <a:lnTo>
                  <a:pt x="0" y="0"/>
                </a:lnTo>
                <a:lnTo>
                  <a:pt x="0" y="1352986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2136568" y="1524167"/>
            <a:ext cx="4274108" cy="8813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84"/>
              </a:lnSpc>
            </a:pPr>
            <a:r>
              <a:rPr lang="en-US" sz="298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Nic helps me when I’m stressed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4623181" y="3211699"/>
            <a:ext cx="4274108" cy="8813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84"/>
              </a:lnSpc>
            </a:pPr>
            <a:r>
              <a:rPr lang="en-US" sz="298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Nic is ALWAYS there for me. No matter what.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6344207" y="4813860"/>
            <a:ext cx="5354000" cy="8813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84"/>
              </a:lnSpc>
            </a:pPr>
            <a:r>
              <a:rPr lang="en-US" sz="298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Nic makes everything feel easier in the moment.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284265" y="6467931"/>
            <a:ext cx="5354000" cy="8813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84"/>
              </a:lnSpc>
            </a:pPr>
            <a:r>
              <a:rPr lang="en-US" sz="298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I see Nic every day! What would I do without them?!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923867" y="8134321"/>
            <a:ext cx="5354000" cy="8813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84"/>
              </a:lnSpc>
            </a:pPr>
            <a:r>
              <a:rPr lang="en-US" sz="298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Nic makes me feel soooo</a:t>
            </a:r>
          </a:p>
          <a:p>
            <a:pPr algn="l">
              <a:lnSpc>
                <a:spcPts val="3284"/>
              </a:lnSpc>
            </a:pPr>
            <a:r>
              <a:rPr lang="en-US" sz="298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confident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398576" y="5740579"/>
            <a:ext cx="3269174" cy="1180989"/>
          </a:xfrm>
          <a:custGeom>
            <a:avLst/>
            <a:gdLst/>
            <a:ahLst/>
            <a:cxnLst/>
            <a:rect r="r" b="b" t="t" l="l"/>
            <a:pathLst>
              <a:path h="1180989" w="3269174">
                <a:moveTo>
                  <a:pt x="0" y="0"/>
                </a:moveTo>
                <a:lnTo>
                  <a:pt x="3269174" y="0"/>
                </a:lnTo>
                <a:lnTo>
                  <a:pt x="3269174" y="1180989"/>
                </a:lnTo>
                <a:lnTo>
                  <a:pt x="0" y="11809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1572874" y="-268718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12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12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047916" y="5740579"/>
            <a:ext cx="3117710" cy="1964157"/>
          </a:xfrm>
          <a:custGeom>
            <a:avLst/>
            <a:gdLst/>
            <a:ahLst/>
            <a:cxnLst/>
            <a:rect r="r" b="b" t="t" l="l"/>
            <a:pathLst>
              <a:path h="1964157" w="3117710">
                <a:moveTo>
                  <a:pt x="0" y="0"/>
                </a:moveTo>
                <a:lnTo>
                  <a:pt x="3117710" y="0"/>
                </a:lnTo>
                <a:lnTo>
                  <a:pt x="3117710" y="1964157"/>
                </a:lnTo>
                <a:lnTo>
                  <a:pt x="0" y="196415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645556" y="3257747"/>
            <a:ext cx="14996889" cy="14501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30"/>
              </a:lnSpc>
            </a:pPr>
            <a:r>
              <a:rPr lang="en-US" sz="10520">
                <a:solidFill>
                  <a:srgbClr val="000000"/>
                </a:solidFill>
                <a:latin typeface="Bobby Jones Soft"/>
                <a:ea typeface="Bobby Jones Soft"/>
                <a:cs typeface="Bobby Jones Soft"/>
                <a:sym typeface="Bobby Jones Soft"/>
              </a:rPr>
              <a:t>would you follow Nic-Oh?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B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990239" y="678797"/>
            <a:ext cx="6522646" cy="8929406"/>
          </a:xfrm>
          <a:custGeom>
            <a:avLst/>
            <a:gdLst/>
            <a:ahLst/>
            <a:cxnLst/>
            <a:rect r="r" b="b" t="t" l="l"/>
            <a:pathLst>
              <a:path h="8929406" w="6522646">
                <a:moveTo>
                  <a:pt x="0" y="0"/>
                </a:moveTo>
                <a:lnTo>
                  <a:pt x="6522647" y="0"/>
                </a:lnTo>
                <a:lnTo>
                  <a:pt x="6522647" y="8929406"/>
                </a:lnTo>
                <a:lnTo>
                  <a:pt x="0" y="892940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2054" r="0" b="-3892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B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882677" y="667967"/>
            <a:ext cx="6522646" cy="8951066"/>
          </a:xfrm>
          <a:custGeom>
            <a:avLst/>
            <a:gdLst/>
            <a:ahLst/>
            <a:cxnLst/>
            <a:rect r="r" b="b" t="t" l="l"/>
            <a:pathLst>
              <a:path h="8951066" w="6522646">
                <a:moveTo>
                  <a:pt x="0" y="0"/>
                </a:moveTo>
                <a:lnTo>
                  <a:pt x="6522646" y="0"/>
                </a:lnTo>
                <a:lnTo>
                  <a:pt x="6522646" y="8951066"/>
                </a:lnTo>
                <a:lnTo>
                  <a:pt x="0" y="89510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1860" r="0" b="-3639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B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882677" y="624755"/>
            <a:ext cx="6522646" cy="8941005"/>
          </a:xfrm>
          <a:custGeom>
            <a:avLst/>
            <a:gdLst/>
            <a:ahLst/>
            <a:cxnLst/>
            <a:rect r="r" b="b" t="t" l="l"/>
            <a:pathLst>
              <a:path h="8941005" w="6522646">
                <a:moveTo>
                  <a:pt x="0" y="0"/>
                </a:moveTo>
                <a:lnTo>
                  <a:pt x="6522646" y="0"/>
                </a:lnTo>
                <a:lnTo>
                  <a:pt x="6522646" y="8941005"/>
                </a:lnTo>
                <a:lnTo>
                  <a:pt x="0" y="89410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0902" r="0" b="-4894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true" rot="0">
            <a:off x="2408016" y="2413396"/>
            <a:ext cx="4684154" cy="1171038"/>
          </a:xfrm>
          <a:custGeom>
            <a:avLst/>
            <a:gdLst/>
            <a:ahLst/>
            <a:cxnLst/>
            <a:rect r="r" b="b" t="t" l="l"/>
            <a:pathLst>
              <a:path h="1171038" w="4684154">
                <a:moveTo>
                  <a:pt x="0" y="1171038"/>
                </a:moveTo>
                <a:lnTo>
                  <a:pt x="4684154" y="1171038"/>
                </a:lnTo>
                <a:lnTo>
                  <a:pt x="4684154" y="0"/>
                </a:lnTo>
                <a:lnTo>
                  <a:pt x="0" y="0"/>
                </a:lnTo>
                <a:lnTo>
                  <a:pt x="0" y="1171038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true" rot="0">
            <a:off x="2219241" y="5537471"/>
            <a:ext cx="5285547" cy="1321387"/>
          </a:xfrm>
          <a:custGeom>
            <a:avLst/>
            <a:gdLst/>
            <a:ahLst/>
            <a:cxnLst/>
            <a:rect r="r" b="b" t="t" l="l"/>
            <a:pathLst>
              <a:path h="1321387" w="5285547">
                <a:moveTo>
                  <a:pt x="0" y="1321387"/>
                </a:moveTo>
                <a:lnTo>
                  <a:pt x="5285546" y="1321387"/>
                </a:lnTo>
                <a:lnTo>
                  <a:pt x="5285546" y="0"/>
                </a:lnTo>
                <a:lnTo>
                  <a:pt x="0" y="0"/>
                </a:lnTo>
                <a:lnTo>
                  <a:pt x="0" y="1321387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true" rot="0">
            <a:off x="3442380" y="3902516"/>
            <a:ext cx="5701620" cy="1425405"/>
          </a:xfrm>
          <a:custGeom>
            <a:avLst/>
            <a:gdLst/>
            <a:ahLst/>
            <a:cxnLst/>
            <a:rect r="r" b="b" t="t" l="l"/>
            <a:pathLst>
              <a:path h="1425405" w="5701620">
                <a:moveTo>
                  <a:pt x="0" y="1425405"/>
                </a:moveTo>
                <a:lnTo>
                  <a:pt x="5701620" y="1425405"/>
                </a:lnTo>
                <a:lnTo>
                  <a:pt x="5701620" y="0"/>
                </a:lnTo>
                <a:lnTo>
                  <a:pt x="0" y="0"/>
                </a:lnTo>
                <a:lnTo>
                  <a:pt x="0" y="1425405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663554" y="2627318"/>
            <a:ext cx="3961178" cy="8075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39"/>
              </a:lnSpc>
            </a:pPr>
            <a:r>
              <a:rPr lang="en-US" sz="2672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I don’t even want to be here 👀 but I can’t leave.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-1572874" y="-268718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12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12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2563763" y="5789884"/>
            <a:ext cx="4462659" cy="8451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75"/>
              </a:lnSpc>
            </a:pPr>
            <a:r>
              <a:rPr lang="en-US" sz="27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I missed so much because of you. 😔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3661936" y="4036484"/>
            <a:ext cx="4576689" cy="12356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75"/>
              </a:lnSpc>
            </a:pPr>
            <a:r>
              <a:rPr lang="en-US" sz="27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I swear I felt better before I met you, but now I just feel drained all the time…</a:t>
            </a:r>
          </a:p>
        </p:txBody>
      </p:sp>
      <p:sp>
        <p:nvSpPr>
          <p:cNvPr name="Freeform 10" id="10"/>
          <p:cNvSpPr/>
          <p:nvPr/>
        </p:nvSpPr>
        <p:spPr>
          <a:xfrm flipH="false" flipV="true" rot="0">
            <a:off x="4542334" y="960455"/>
            <a:ext cx="5285547" cy="1321387"/>
          </a:xfrm>
          <a:custGeom>
            <a:avLst/>
            <a:gdLst/>
            <a:ahLst/>
            <a:cxnLst/>
            <a:rect r="r" b="b" t="t" l="l"/>
            <a:pathLst>
              <a:path h="1321387" w="5285547">
                <a:moveTo>
                  <a:pt x="0" y="1321387"/>
                </a:moveTo>
                <a:lnTo>
                  <a:pt x="5285546" y="1321387"/>
                </a:lnTo>
                <a:lnTo>
                  <a:pt x="5285546" y="0"/>
                </a:lnTo>
                <a:lnTo>
                  <a:pt x="0" y="0"/>
                </a:lnTo>
                <a:lnTo>
                  <a:pt x="0" y="1321387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4886856" y="1212868"/>
            <a:ext cx="4462659" cy="8451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75"/>
              </a:lnSpc>
            </a:pPr>
            <a:r>
              <a:rPr lang="en-US" sz="27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Noooo you’re taking too much money from me!!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0122020" y="2559565"/>
            <a:ext cx="4926346" cy="4926346"/>
            <a:chOff x="0" y="0"/>
            <a:chExt cx="812800" cy="8128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7"/>
              <a:stretch>
                <a:fillRect l="-28683" t="-28970" r="0" b="-182"/>
              </a:stretch>
            </a:blipFill>
          </p:spPr>
        </p:sp>
      </p:grpSp>
      <p:sp>
        <p:nvSpPr>
          <p:cNvPr name="Freeform 14" id="14"/>
          <p:cNvSpPr/>
          <p:nvPr/>
        </p:nvSpPr>
        <p:spPr>
          <a:xfrm flipH="true" flipV="true" rot="0">
            <a:off x="8841543" y="6284374"/>
            <a:ext cx="7487300" cy="1871825"/>
          </a:xfrm>
          <a:custGeom>
            <a:avLst/>
            <a:gdLst/>
            <a:ahLst/>
            <a:cxnLst/>
            <a:rect r="r" b="b" t="t" l="l"/>
            <a:pathLst>
              <a:path h="1871825" w="7487300">
                <a:moveTo>
                  <a:pt x="7487300" y="1871825"/>
                </a:moveTo>
                <a:lnTo>
                  <a:pt x="0" y="1871825"/>
                </a:lnTo>
                <a:lnTo>
                  <a:pt x="0" y="0"/>
                </a:lnTo>
                <a:lnTo>
                  <a:pt x="7487300" y="0"/>
                </a:lnTo>
                <a:lnTo>
                  <a:pt x="7487300" y="1871825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9659400" y="6439128"/>
            <a:ext cx="6469050" cy="16524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51"/>
              </a:lnSpc>
            </a:pPr>
            <a:r>
              <a:rPr lang="en-US" sz="3739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Nic-Oh: You keep saying you'll leave... but you never do. We both know why.</a:t>
            </a:r>
          </a:p>
        </p:txBody>
      </p:sp>
      <p:sp>
        <p:nvSpPr>
          <p:cNvPr name="Freeform 16" id="16"/>
          <p:cNvSpPr/>
          <p:nvPr/>
        </p:nvSpPr>
        <p:spPr>
          <a:xfrm flipH="false" flipV="true" rot="0">
            <a:off x="3502865" y="7123331"/>
            <a:ext cx="3981228" cy="995307"/>
          </a:xfrm>
          <a:custGeom>
            <a:avLst/>
            <a:gdLst/>
            <a:ahLst/>
            <a:cxnLst/>
            <a:rect r="r" b="b" t="t" l="l"/>
            <a:pathLst>
              <a:path h="995307" w="3981228">
                <a:moveTo>
                  <a:pt x="0" y="995307"/>
                </a:moveTo>
                <a:lnTo>
                  <a:pt x="3981228" y="995307"/>
                </a:lnTo>
                <a:lnTo>
                  <a:pt x="3981228" y="0"/>
                </a:lnTo>
                <a:lnTo>
                  <a:pt x="0" y="0"/>
                </a:lnTo>
                <a:lnTo>
                  <a:pt x="0" y="995307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3681494" y="7428131"/>
            <a:ext cx="4290391" cy="4546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75"/>
              </a:lnSpc>
            </a:pPr>
            <a:r>
              <a:rPr lang="en-US" sz="27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Didn’t I unfollow you?</a:t>
            </a:r>
          </a:p>
        </p:txBody>
      </p:sp>
      <p:sp>
        <p:nvSpPr>
          <p:cNvPr name="Freeform 18" id="18"/>
          <p:cNvSpPr/>
          <p:nvPr/>
        </p:nvSpPr>
        <p:spPr>
          <a:xfrm flipH="false" flipV="true" rot="0">
            <a:off x="4956843" y="8328188"/>
            <a:ext cx="4456527" cy="1114132"/>
          </a:xfrm>
          <a:custGeom>
            <a:avLst/>
            <a:gdLst/>
            <a:ahLst/>
            <a:cxnLst/>
            <a:rect r="r" b="b" t="t" l="l"/>
            <a:pathLst>
              <a:path h="1114132" w="4456527">
                <a:moveTo>
                  <a:pt x="0" y="1114131"/>
                </a:moveTo>
                <a:lnTo>
                  <a:pt x="4456527" y="1114131"/>
                </a:lnTo>
                <a:lnTo>
                  <a:pt x="4456527" y="0"/>
                </a:lnTo>
                <a:lnTo>
                  <a:pt x="0" y="0"/>
                </a:lnTo>
                <a:lnTo>
                  <a:pt x="0" y="1114131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5301366" y="8467448"/>
            <a:ext cx="3903926" cy="8451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75"/>
              </a:lnSpc>
            </a:pPr>
            <a:r>
              <a:rPr lang="en-US" sz="27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My friends literally hate me being around you.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DAGeJoCKSQA</dc:identifier>
  <dcterms:modified xsi:type="dcterms:W3CDTF">2011-08-01T06:04:30Z</dcterms:modified>
  <cp:revision>1</cp:revision>
  <dc:title>School Resources: Secondary Assembly Presentation: Nic-Oh Social Influence</dc:title>
</cp:coreProperties>
</file>